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1" r:id="rId5"/>
    <p:sldMasterId id="2147483738" r:id="rId6"/>
    <p:sldMasterId id="2147483698" r:id="rId7"/>
    <p:sldMasterId id="2147483686" r:id="rId8"/>
    <p:sldMasterId id="2147483761" r:id="rId9"/>
    <p:sldMasterId id="2147483648" r:id="rId10"/>
    <p:sldMasterId id="2147483661" r:id="rId11"/>
  </p:sldMasterIdLst>
  <p:notesMasterIdLst>
    <p:notesMasterId r:id="rId28"/>
  </p:notesMasterIdLst>
  <p:sldIdLst>
    <p:sldId id="1383" r:id="rId12"/>
    <p:sldId id="1417" r:id="rId13"/>
    <p:sldId id="1406" r:id="rId14"/>
    <p:sldId id="1402" r:id="rId15"/>
    <p:sldId id="1422" r:id="rId16"/>
    <p:sldId id="1408" r:id="rId17"/>
    <p:sldId id="1409" r:id="rId18"/>
    <p:sldId id="1410" r:id="rId19"/>
    <p:sldId id="1412" r:id="rId20"/>
    <p:sldId id="1411" r:id="rId21"/>
    <p:sldId id="566" r:id="rId22"/>
    <p:sldId id="503" r:id="rId23"/>
    <p:sldId id="545" r:id="rId24"/>
    <p:sldId id="1419" r:id="rId25"/>
    <p:sldId id="1421" r:id="rId26"/>
    <p:sldId id="14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Anderson" initials="CA" lastIdx="1" clrIdx="0">
    <p:extLst>
      <p:ext uri="{19B8F6BF-5375-455C-9EA6-DF929625EA0E}">
        <p15:presenceInfo xmlns:p15="http://schemas.microsoft.com/office/powerpoint/2012/main" userId="S::claire.anderson@laedc.org::9e25c195-28f5-4f5d-be8c-544cbd782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000CC"/>
    <a:srgbClr val="0000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31" autoAdjust="0"/>
  </p:normalViewPr>
  <p:slideViewPr>
    <p:cSldViewPr snapToGrid="0">
      <p:cViewPr varScale="1">
        <p:scale>
          <a:sx n="87" d="100"/>
          <a:sy n="87" d="100"/>
        </p:scale>
        <p:origin x="9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BA999-C135-4941-8092-99C35B691E2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C4CC87B-A29D-4E09-842E-E9FB5C384654}">
      <dgm:prSet phldrT="[Text]" custT="1"/>
      <dgm:spPr>
        <a:solidFill>
          <a:schemeClr val="tx2">
            <a:lumMod val="20000"/>
            <a:lumOff val="80000"/>
          </a:schemeClr>
        </a:solidFill>
      </dgm:spPr>
      <dgm:t>
        <a:bodyPr/>
        <a:lstStyle/>
        <a:p>
          <a:r>
            <a:rPr lang="en-US" sz="1400" b="1" dirty="0">
              <a:solidFill>
                <a:srgbClr val="0070C0"/>
              </a:solidFill>
            </a:rPr>
            <a:t>Energy Efficiencies</a:t>
          </a:r>
        </a:p>
      </dgm:t>
    </dgm:pt>
    <dgm:pt modelId="{62C53388-0073-4A1E-9E2E-0B7A5B85DF1D}" type="parTrans" cxnId="{F311951C-9071-4F61-BD87-4BE28CC2AC0B}">
      <dgm:prSet/>
      <dgm:spPr/>
      <dgm:t>
        <a:bodyPr/>
        <a:lstStyle/>
        <a:p>
          <a:endParaRPr lang="en-US" sz="1400" b="1"/>
        </a:p>
      </dgm:t>
    </dgm:pt>
    <dgm:pt modelId="{BB40C52F-1CC9-46CD-BA27-4320C3DF01FD}" type="sibTrans" cxnId="{F311951C-9071-4F61-BD87-4BE28CC2AC0B}">
      <dgm:prSet/>
      <dgm:spPr/>
      <dgm:t>
        <a:bodyPr/>
        <a:lstStyle/>
        <a:p>
          <a:endParaRPr lang="en-US" sz="1400" b="1"/>
        </a:p>
      </dgm:t>
    </dgm:pt>
    <dgm:pt modelId="{010C91C9-23B3-4E69-98D6-148AF80F7A6E}">
      <dgm:prSet phldrT="[Text]" custT="1"/>
      <dgm:spPr/>
      <dgm:t>
        <a:bodyPr/>
        <a:lstStyle/>
        <a:p>
          <a:pPr algn="ctr"/>
          <a:r>
            <a:rPr lang="en-US" sz="1300" b="1" dirty="0"/>
            <a:t>Southern California Edison (SCE)</a:t>
          </a:r>
        </a:p>
      </dgm:t>
    </dgm:pt>
    <dgm:pt modelId="{569C8EB0-012F-4849-9611-BF48C65EB66B}" type="parTrans" cxnId="{C8727D9F-8717-4331-B13F-B3563A8B8F53}">
      <dgm:prSet/>
      <dgm:spPr/>
      <dgm:t>
        <a:bodyPr/>
        <a:lstStyle/>
        <a:p>
          <a:endParaRPr lang="en-US" sz="1400" b="1"/>
        </a:p>
      </dgm:t>
    </dgm:pt>
    <dgm:pt modelId="{FF1D509D-FB3A-4A0A-9BD9-974147597B32}" type="sibTrans" cxnId="{C8727D9F-8717-4331-B13F-B3563A8B8F53}">
      <dgm:prSet/>
      <dgm:spPr/>
      <dgm:t>
        <a:bodyPr/>
        <a:lstStyle/>
        <a:p>
          <a:endParaRPr lang="en-US" sz="1400" b="1"/>
        </a:p>
      </dgm:t>
    </dgm:pt>
    <dgm:pt modelId="{CD7A5ADE-FDE0-4B4B-B00F-5B032194AC8D}">
      <dgm:prSet phldrT="[Text]" custT="1"/>
      <dgm:spPr/>
      <dgm:t>
        <a:bodyPr/>
        <a:lstStyle/>
        <a:p>
          <a:r>
            <a:rPr lang="en-US" sz="1300" b="1" dirty="0"/>
            <a:t>Southern California Gas Co.</a:t>
          </a:r>
        </a:p>
      </dgm:t>
    </dgm:pt>
    <dgm:pt modelId="{F462F417-FFE6-48E0-A114-485369906072}" type="parTrans" cxnId="{40556CC6-8B68-499F-B682-AB76A4F08BCF}">
      <dgm:prSet/>
      <dgm:spPr/>
      <dgm:t>
        <a:bodyPr/>
        <a:lstStyle/>
        <a:p>
          <a:endParaRPr lang="en-US" sz="1400" b="1"/>
        </a:p>
      </dgm:t>
    </dgm:pt>
    <dgm:pt modelId="{AC00EE86-0A4A-4674-89C3-8FDF43DB8324}" type="sibTrans" cxnId="{40556CC6-8B68-499F-B682-AB76A4F08BCF}">
      <dgm:prSet/>
      <dgm:spPr/>
      <dgm:t>
        <a:bodyPr/>
        <a:lstStyle/>
        <a:p>
          <a:endParaRPr lang="en-US" sz="1400" b="1"/>
        </a:p>
      </dgm:t>
    </dgm:pt>
    <dgm:pt modelId="{96A0716A-692A-46CD-AD59-A642A7E912CE}">
      <dgm:prSet phldrT="[Text]" custT="1"/>
      <dgm:spPr>
        <a:solidFill>
          <a:schemeClr val="tx2">
            <a:lumMod val="20000"/>
            <a:lumOff val="80000"/>
          </a:schemeClr>
        </a:solidFill>
        <a:ln>
          <a:solidFill>
            <a:schemeClr val="bg1"/>
          </a:solidFill>
        </a:ln>
      </dgm:spPr>
      <dgm:t>
        <a:bodyPr/>
        <a:lstStyle/>
        <a:p>
          <a:r>
            <a:rPr lang="en-US" sz="1400" b="1" dirty="0">
              <a:solidFill>
                <a:srgbClr val="0070C0"/>
              </a:solidFill>
            </a:rPr>
            <a:t>Workforce</a:t>
          </a:r>
        </a:p>
      </dgm:t>
    </dgm:pt>
    <dgm:pt modelId="{B96439BE-322E-4FBC-BC93-F86D72885011}" type="parTrans" cxnId="{9141833F-158C-4795-86CE-6D89D3E162B3}">
      <dgm:prSet/>
      <dgm:spPr/>
      <dgm:t>
        <a:bodyPr/>
        <a:lstStyle/>
        <a:p>
          <a:endParaRPr lang="en-US" sz="1400" b="1"/>
        </a:p>
      </dgm:t>
    </dgm:pt>
    <dgm:pt modelId="{E1333820-1204-42B2-804C-D6B939B0B897}" type="sibTrans" cxnId="{9141833F-158C-4795-86CE-6D89D3E162B3}">
      <dgm:prSet/>
      <dgm:spPr/>
      <dgm:t>
        <a:bodyPr/>
        <a:lstStyle/>
        <a:p>
          <a:endParaRPr lang="en-US" sz="1400" b="1"/>
        </a:p>
      </dgm:t>
    </dgm:pt>
    <dgm:pt modelId="{5DD57726-B66F-46ED-93A1-9FDEFBC44012}">
      <dgm:prSet phldrT="[Text]" custT="1"/>
      <dgm:spPr/>
      <dgm:t>
        <a:bodyPr/>
        <a:lstStyle/>
        <a:p>
          <a:pPr algn="l"/>
          <a:r>
            <a:rPr lang="en-US" sz="1200" b="1" dirty="0"/>
            <a:t>America’s Job Centers of CA</a:t>
          </a:r>
        </a:p>
        <a:p>
          <a:pPr algn="l"/>
          <a:r>
            <a:rPr lang="en-US" sz="1200" b="1" dirty="0"/>
            <a:t>Employee Training  Funding</a:t>
          </a:r>
        </a:p>
        <a:p>
          <a:pPr algn="l"/>
          <a:r>
            <a:rPr lang="en-US" sz="1200" b="1" dirty="0"/>
            <a:t>Recruitment- Screening</a:t>
          </a:r>
        </a:p>
        <a:p>
          <a:pPr algn="l"/>
          <a:r>
            <a:rPr lang="en-US" sz="1200" b="1" dirty="0"/>
            <a:t>OJT/TSE/ETP</a:t>
          </a:r>
        </a:p>
      </dgm:t>
    </dgm:pt>
    <dgm:pt modelId="{EA8356A2-56BD-494C-B8B9-F0D2692E6171}" type="parTrans" cxnId="{8B4A5365-5B63-4E88-A2F7-348176A16827}">
      <dgm:prSet/>
      <dgm:spPr/>
      <dgm:t>
        <a:bodyPr/>
        <a:lstStyle/>
        <a:p>
          <a:endParaRPr lang="en-US" sz="1400" b="1"/>
        </a:p>
      </dgm:t>
    </dgm:pt>
    <dgm:pt modelId="{88672D5D-3A9D-47A6-9B1B-B15855AFD38C}" type="sibTrans" cxnId="{8B4A5365-5B63-4E88-A2F7-348176A16827}">
      <dgm:prSet/>
      <dgm:spPr/>
      <dgm:t>
        <a:bodyPr/>
        <a:lstStyle/>
        <a:p>
          <a:endParaRPr lang="en-US" sz="1400" b="1"/>
        </a:p>
      </dgm:t>
    </dgm:pt>
    <dgm:pt modelId="{22342F77-5ACA-4650-946C-F10EEF546129}">
      <dgm:prSet custT="1"/>
      <dgm:spPr/>
      <dgm:t>
        <a:bodyPr/>
        <a:lstStyle/>
        <a:p>
          <a:r>
            <a:rPr lang="en-US" sz="1400" b="1" dirty="0"/>
            <a:t>LADWP</a:t>
          </a:r>
        </a:p>
      </dgm:t>
    </dgm:pt>
    <dgm:pt modelId="{CCB28C4F-E383-434B-AC72-8481A1CA74DF}" type="parTrans" cxnId="{A3432983-6427-4C3B-A55A-6A17774E207C}">
      <dgm:prSet/>
      <dgm:spPr/>
      <dgm:t>
        <a:bodyPr/>
        <a:lstStyle/>
        <a:p>
          <a:endParaRPr lang="en-US" sz="1400" b="1"/>
        </a:p>
      </dgm:t>
    </dgm:pt>
    <dgm:pt modelId="{724FEDBD-2230-43EF-8AE8-7771755A779D}" type="sibTrans" cxnId="{A3432983-6427-4C3B-A55A-6A17774E207C}">
      <dgm:prSet/>
      <dgm:spPr/>
      <dgm:t>
        <a:bodyPr/>
        <a:lstStyle/>
        <a:p>
          <a:endParaRPr lang="en-US" sz="1400" b="1"/>
        </a:p>
      </dgm:t>
    </dgm:pt>
    <dgm:pt modelId="{9AC457E0-D49C-4472-B031-3985A0A84025}">
      <dgm:prSet custT="1"/>
      <dgm:spPr/>
      <dgm:t>
        <a:bodyPr/>
        <a:lstStyle/>
        <a:p>
          <a:pPr algn="l"/>
          <a:endParaRPr lang="en-US" sz="1200" b="1" dirty="0"/>
        </a:p>
        <a:p>
          <a:pPr algn="l"/>
          <a:r>
            <a:rPr lang="en-US" sz="1200" b="1" dirty="0"/>
            <a:t>Internships</a:t>
          </a:r>
        </a:p>
        <a:p>
          <a:pPr algn="l"/>
          <a:r>
            <a:rPr lang="en-US" sz="1200" b="1" dirty="0"/>
            <a:t>Business Technical Assistance</a:t>
          </a:r>
        </a:p>
        <a:p>
          <a:pPr algn="l"/>
          <a:r>
            <a:rPr lang="en-US" sz="1200" b="1" dirty="0"/>
            <a:t>Workshare</a:t>
          </a:r>
          <a:r>
            <a:rPr lang="en-US" sz="1200" b="1"/>
            <a:t>/   UI </a:t>
          </a:r>
          <a:r>
            <a:rPr lang="en-US" sz="1200" b="1" dirty="0"/>
            <a:t>Benefits</a:t>
          </a:r>
        </a:p>
        <a:p>
          <a:pPr algn="l"/>
          <a:r>
            <a:rPr lang="en-US" sz="1200" b="1" dirty="0"/>
            <a:t>Layoff Transition</a:t>
          </a:r>
        </a:p>
        <a:p>
          <a:pPr algn="ctr"/>
          <a:endParaRPr lang="en-US" sz="1200" b="1" dirty="0"/>
        </a:p>
      </dgm:t>
    </dgm:pt>
    <dgm:pt modelId="{2629F7DF-33B6-4343-B526-107CE283AFCC}" type="parTrans" cxnId="{84AD4631-F186-43D4-A141-EDC251727D5F}">
      <dgm:prSet/>
      <dgm:spPr/>
      <dgm:t>
        <a:bodyPr/>
        <a:lstStyle/>
        <a:p>
          <a:endParaRPr lang="en-US" sz="1400" b="1"/>
        </a:p>
      </dgm:t>
    </dgm:pt>
    <dgm:pt modelId="{EAD34A57-708A-4E4F-938B-60DB7B0E1B1B}" type="sibTrans" cxnId="{84AD4631-F186-43D4-A141-EDC251727D5F}">
      <dgm:prSet/>
      <dgm:spPr/>
      <dgm:t>
        <a:bodyPr/>
        <a:lstStyle/>
        <a:p>
          <a:endParaRPr lang="en-US" sz="1400" b="1"/>
        </a:p>
      </dgm:t>
    </dgm:pt>
    <dgm:pt modelId="{490BBD4F-47CC-4CC3-90A7-AD01969D10C4}">
      <dgm:prSet custT="1"/>
      <dgm:spPr/>
      <dgm:t>
        <a:bodyPr/>
        <a:lstStyle/>
        <a:p>
          <a:r>
            <a:rPr lang="en-US" sz="1400" b="1" dirty="0"/>
            <a:t>Municipal Programs</a:t>
          </a:r>
        </a:p>
      </dgm:t>
    </dgm:pt>
    <dgm:pt modelId="{859D42A1-6ECE-42B8-A4B3-AAEB56433DAE}" type="parTrans" cxnId="{202D2382-D54D-452A-8FCB-1699A7599622}">
      <dgm:prSet/>
      <dgm:spPr/>
      <dgm:t>
        <a:bodyPr/>
        <a:lstStyle/>
        <a:p>
          <a:endParaRPr lang="en-US" sz="1400" b="1"/>
        </a:p>
      </dgm:t>
    </dgm:pt>
    <dgm:pt modelId="{6EC991BD-36CE-4911-B95A-F0573D53FEC9}" type="sibTrans" cxnId="{202D2382-D54D-452A-8FCB-1699A7599622}">
      <dgm:prSet/>
      <dgm:spPr/>
      <dgm:t>
        <a:bodyPr/>
        <a:lstStyle/>
        <a:p>
          <a:endParaRPr lang="en-US" sz="1400" b="1"/>
        </a:p>
      </dgm:t>
    </dgm:pt>
    <dgm:pt modelId="{B3F9D03D-8321-4AA1-9C4A-0D05675B95F0}" type="pres">
      <dgm:prSet presAssocID="{84EBA999-C135-4941-8092-99C35B691E2F}" presName="diagram" presStyleCnt="0">
        <dgm:presLayoutVars>
          <dgm:chPref val="1"/>
          <dgm:dir/>
          <dgm:animOne val="branch"/>
          <dgm:animLvl val="lvl"/>
          <dgm:resizeHandles/>
        </dgm:presLayoutVars>
      </dgm:prSet>
      <dgm:spPr/>
    </dgm:pt>
    <dgm:pt modelId="{4C849981-A5A0-4179-B4DF-BE6E0B482BB4}" type="pres">
      <dgm:prSet presAssocID="{9C4CC87B-A29D-4E09-842E-E9FB5C384654}" presName="root" presStyleCnt="0"/>
      <dgm:spPr/>
    </dgm:pt>
    <dgm:pt modelId="{243D3496-F580-4B15-8F49-4CF4C88BEBDF}" type="pres">
      <dgm:prSet presAssocID="{9C4CC87B-A29D-4E09-842E-E9FB5C384654}" presName="rootComposite" presStyleCnt="0"/>
      <dgm:spPr/>
    </dgm:pt>
    <dgm:pt modelId="{2D453F11-FC2D-4250-A131-620AF1143026}" type="pres">
      <dgm:prSet presAssocID="{9C4CC87B-A29D-4E09-842E-E9FB5C384654}" presName="rootText" presStyleLbl="node1" presStyleIdx="0" presStyleCnt="2" custLinFactNeighborX="-27" custLinFactNeighborY="-12238"/>
      <dgm:spPr/>
    </dgm:pt>
    <dgm:pt modelId="{CA9AD297-82F4-49D3-AF3B-116FD913DB18}" type="pres">
      <dgm:prSet presAssocID="{9C4CC87B-A29D-4E09-842E-E9FB5C384654}" presName="rootConnector" presStyleLbl="node1" presStyleIdx="0" presStyleCnt="2"/>
      <dgm:spPr/>
    </dgm:pt>
    <dgm:pt modelId="{527161B2-5770-4C06-9F5C-4788EB223459}" type="pres">
      <dgm:prSet presAssocID="{9C4CC87B-A29D-4E09-842E-E9FB5C384654}" presName="childShape" presStyleCnt="0"/>
      <dgm:spPr/>
    </dgm:pt>
    <dgm:pt modelId="{DB9020DB-FCBB-4812-9180-8A5C92487DC6}" type="pres">
      <dgm:prSet presAssocID="{569C8EB0-012F-4849-9611-BF48C65EB66B}" presName="Name13" presStyleLbl="parChTrans1D2" presStyleIdx="0" presStyleCnt="6"/>
      <dgm:spPr/>
    </dgm:pt>
    <dgm:pt modelId="{CBFE9BFB-61B6-4678-A9AE-25805C8BBD39}" type="pres">
      <dgm:prSet presAssocID="{010C91C9-23B3-4E69-98D6-148AF80F7A6E}" presName="childText" presStyleLbl="bgAcc1" presStyleIdx="0" presStyleCnt="6">
        <dgm:presLayoutVars>
          <dgm:bulletEnabled val="1"/>
        </dgm:presLayoutVars>
      </dgm:prSet>
      <dgm:spPr/>
    </dgm:pt>
    <dgm:pt modelId="{C03A2956-5614-4EBF-AA7A-B8AB0F801374}" type="pres">
      <dgm:prSet presAssocID="{F462F417-FFE6-48E0-A114-485369906072}" presName="Name13" presStyleLbl="parChTrans1D2" presStyleIdx="1" presStyleCnt="6"/>
      <dgm:spPr/>
    </dgm:pt>
    <dgm:pt modelId="{9AE975B6-7BE1-48EA-AE56-3ADC922E3631}" type="pres">
      <dgm:prSet presAssocID="{CD7A5ADE-FDE0-4B4B-B00F-5B032194AC8D}" presName="childText" presStyleLbl="bgAcc1" presStyleIdx="1" presStyleCnt="6">
        <dgm:presLayoutVars>
          <dgm:bulletEnabled val="1"/>
        </dgm:presLayoutVars>
      </dgm:prSet>
      <dgm:spPr/>
    </dgm:pt>
    <dgm:pt modelId="{AB4A16CC-9B1A-4B1A-A9DE-4D3CCC8FECAE}" type="pres">
      <dgm:prSet presAssocID="{CCB28C4F-E383-434B-AC72-8481A1CA74DF}" presName="Name13" presStyleLbl="parChTrans1D2" presStyleIdx="2" presStyleCnt="6"/>
      <dgm:spPr/>
    </dgm:pt>
    <dgm:pt modelId="{ECE45DD0-3F1C-4DBB-9D1B-484E143C232A}" type="pres">
      <dgm:prSet presAssocID="{22342F77-5ACA-4650-946C-F10EEF546129}" presName="childText" presStyleLbl="bgAcc1" presStyleIdx="2" presStyleCnt="6">
        <dgm:presLayoutVars>
          <dgm:bulletEnabled val="1"/>
        </dgm:presLayoutVars>
      </dgm:prSet>
      <dgm:spPr/>
    </dgm:pt>
    <dgm:pt modelId="{B6399A94-C906-4699-95F8-B4D78E61822D}" type="pres">
      <dgm:prSet presAssocID="{859D42A1-6ECE-42B8-A4B3-AAEB56433DAE}" presName="Name13" presStyleLbl="parChTrans1D2" presStyleIdx="3" presStyleCnt="6"/>
      <dgm:spPr/>
    </dgm:pt>
    <dgm:pt modelId="{1ABC487F-F7E6-4E20-9077-13837D3E88A5}" type="pres">
      <dgm:prSet presAssocID="{490BBD4F-47CC-4CC3-90A7-AD01969D10C4}" presName="childText" presStyleLbl="bgAcc1" presStyleIdx="3" presStyleCnt="6">
        <dgm:presLayoutVars>
          <dgm:bulletEnabled val="1"/>
        </dgm:presLayoutVars>
      </dgm:prSet>
      <dgm:spPr/>
    </dgm:pt>
    <dgm:pt modelId="{C007E531-FC3E-4CD9-AAA0-2A1EC93776E4}" type="pres">
      <dgm:prSet presAssocID="{96A0716A-692A-46CD-AD59-A642A7E912CE}" presName="root" presStyleCnt="0"/>
      <dgm:spPr/>
    </dgm:pt>
    <dgm:pt modelId="{AFD58BDD-5DF5-4184-BB09-70DE65035828}" type="pres">
      <dgm:prSet presAssocID="{96A0716A-692A-46CD-AD59-A642A7E912CE}" presName="rootComposite" presStyleCnt="0"/>
      <dgm:spPr/>
    </dgm:pt>
    <dgm:pt modelId="{F335D359-8733-4ED6-9400-266E432BD938}" type="pres">
      <dgm:prSet presAssocID="{96A0716A-692A-46CD-AD59-A642A7E912CE}" presName="rootText" presStyleLbl="node1" presStyleIdx="1" presStyleCnt="2" custLinFactNeighborX="-1010" custLinFactNeighborY="-93"/>
      <dgm:spPr/>
    </dgm:pt>
    <dgm:pt modelId="{717DFA96-FE3A-4F4B-A1C8-0C4124917E44}" type="pres">
      <dgm:prSet presAssocID="{96A0716A-692A-46CD-AD59-A642A7E912CE}" presName="rootConnector" presStyleLbl="node1" presStyleIdx="1" presStyleCnt="2"/>
      <dgm:spPr/>
    </dgm:pt>
    <dgm:pt modelId="{59E358F6-EE16-4B02-B47B-B0C0A90FF5BE}" type="pres">
      <dgm:prSet presAssocID="{96A0716A-692A-46CD-AD59-A642A7E912CE}" presName="childShape" presStyleCnt="0"/>
      <dgm:spPr/>
    </dgm:pt>
    <dgm:pt modelId="{CF7E4FD0-F883-4B73-A70C-53D96F2EECA8}" type="pres">
      <dgm:prSet presAssocID="{EA8356A2-56BD-494C-B8B9-F0D2692E6171}" presName="Name13" presStyleLbl="parChTrans1D2" presStyleIdx="4" presStyleCnt="6"/>
      <dgm:spPr/>
    </dgm:pt>
    <dgm:pt modelId="{2FC5AD62-8CDE-4638-B785-DE47504D51F2}" type="pres">
      <dgm:prSet presAssocID="{5DD57726-B66F-46ED-93A1-9FDEFBC44012}" presName="childText" presStyleLbl="bgAcc1" presStyleIdx="4" presStyleCnt="6" custScaleY="278101" custLinFactNeighborX="-6410" custLinFactNeighborY="-15586">
        <dgm:presLayoutVars>
          <dgm:bulletEnabled val="1"/>
        </dgm:presLayoutVars>
      </dgm:prSet>
      <dgm:spPr/>
    </dgm:pt>
    <dgm:pt modelId="{CFF0D7A9-A15C-48F0-A5DF-2721A655BF79}" type="pres">
      <dgm:prSet presAssocID="{2629F7DF-33B6-4343-B526-107CE283AFCC}" presName="Name13" presStyleLbl="parChTrans1D2" presStyleIdx="5" presStyleCnt="6"/>
      <dgm:spPr/>
    </dgm:pt>
    <dgm:pt modelId="{5BD24869-653F-4FE1-9773-8E54C2674D4D}" type="pres">
      <dgm:prSet presAssocID="{9AC457E0-D49C-4472-B031-3985A0A84025}" presName="childText" presStyleLbl="bgAcc1" presStyleIdx="5" presStyleCnt="6" custScaleY="298485" custLinFactNeighborX="-4558" custLinFactNeighborY="12238">
        <dgm:presLayoutVars>
          <dgm:bulletEnabled val="1"/>
        </dgm:presLayoutVars>
      </dgm:prSet>
      <dgm:spPr/>
    </dgm:pt>
  </dgm:ptLst>
  <dgm:cxnLst>
    <dgm:cxn modelId="{358B2A04-6B24-43CB-8DD9-1DB519341CE2}" type="presOf" srcId="{EA8356A2-56BD-494C-B8B9-F0D2692E6171}" destId="{CF7E4FD0-F883-4B73-A70C-53D96F2EECA8}" srcOrd="0" destOrd="0" presId="urn:microsoft.com/office/officeart/2005/8/layout/hierarchy3"/>
    <dgm:cxn modelId="{ACB1950A-8412-4831-B5E8-9A784FFE3FAA}" type="presOf" srcId="{5DD57726-B66F-46ED-93A1-9FDEFBC44012}" destId="{2FC5AD62-8CDE-4638-B785-DE47504D51F2}" srcOrd="0" destOrd="0" presId="urn:microsoft.com/office/officeart/2005/8/layout/hierarchy3"/>
    <dgm:cxn modelId="{F311951C-9071-4F61-BD87-4BE28CC2AC0B}" srcId="{84EBA999-C135-4941-8092-99C35B691E2F}" destId="{9C4CC87B-A29D-4E09-842E-E9FB5C384654}" srcOrd="0" destOrd="0" parTransId="{62C53388-0073-4A1E-9E2E-0B7A5B85DF1D}" sibTransId="{BB40C52F-1CC9-46CD-BA27-4320C3DF01FD}"/>
    <dgm:cxn modelId="{AD847822-7256-4F78-90CF-580B466FA3B8}" type="presOf" srcId="{010C91C9-23B3-4E69-98D6-148AF80F7A6E}" destId="{CBFE9BFB-61B6-4678-A9AE-25805C8BBD39}" srcOrd="0" destOrd="0" presId="urn:microsoft.com/office/officeart/2005/8/layout/hierarchy3"/>
    <dgm:cxn modelId="{84AD4631-F186-43D4-A141-EDC251727D5F}" srcId="{96A0716A-692A-46CD-AD59-A642A7E912CE}" destId="{9AC457E0-D49C-4472-B031-3985A0A84025}" srcOrd="1" destOrd="0" parTransId="{2629F7DF-33B6-4343-B526-107CE283AFCC}" sibTransId="{EAD34A57-708A-4E4F-938B-60DB7B0E1B1B}"/>
    <dgm:cxn modelId="{9141833F-158C-4795-86CE-6D89D3E162B3}" srcId="{84EBA999-C135-4941-8092-99C35B691E2F}" destId="{96A0716A-692A-46CD-AD59-A642A7E912CE}" srcOrd="1" destOrd="0" parTransId="{B96439BE-322E-4FBC-BC93-F86D72885011}" sibTransId="{E1333820-1204-42B2-804C-D6B939B0B897}"/>
    <dgm:cxn modelId="{D019C25B-B42F-42EE-97E2-C3D73DCCBC6F}" type="presOf" srcId="{569C8EB0-012F-4849-9611-BF48C65EB66B}" destId="{DB9020DB-FCBB-4812-9180-8A5C92487DC6}" srcOrd="0" destOrd="0" presId="urn:microsoft.com/office/officeart/2005/8/layout/hierarchy3"/>
    <dgm:cxn modelId="{7575A35F-EA96-4DE3-9407-A0975B3DDE5B}" type="presOf" srcId="{859D42A1-6ECE-42B8-A4B3-AAEB56433DAE}" destId="{B6399A94-C906-4699-95F8-B4D78E61822D}" srcOrd="0" destOrd="0" presId="urn:microsoft.com/office/officeart/2005/8/layout/hierarchy3"/>
    <dgm:cxn modelId="{8B4A5365-5B63-4E88-A2F7-348176A16827}" srcId="{96A0716A-692A-46CD-AD59-A642A7E912CE}" destId="{5DD57726-B66F-46ED-93A1-9FDEFBC44012}" srcOrd="0" destOrd="0" parTransId="{EA8356A2-56BD-494C-B8B9-F0D2692E6171}" sibTransId="{88672D5D-3A9D-47A6-9B1B-B15855AFD38C}"/>
    <dgm:cxn modelId="{E7D45567-8726-476A-858B-912AC0BEDDCF}" type="presOf" srcId="{490BBD4F-47CC-4CC3-90A7-AD01969D10C4}" destId="{1ABC487F-F7E6-4E20-9077-13837D3E88A5}" srcOrd="0" destOrd="0" presId="urn:microsoft.com/office/officeart/2005/8/layout/hierarchy3"/>
    <dgm:cxn modelId="{0F22744D-A435-402E-B4CC-C11BB219B2CF}" type="presOf" srcId="{CD7A5ADE-FDE0-4B4B-B00F-5B032194AC8D}" destId="{9AE975B6-7BE1-48EA-AE56-3ADC922E3631}" srcOrd="0" destOrd="0" presId="urn:microsoft.com/office/officeart/2005/8/layout/hierarchy3"/>
    <dgm:cxn modelId="{202D2382-D54D-452A-8FCB-1699A7599622}" srcId="{9C4CC87B-A29D-4E09-842E-E9FB5C384654}" destId="{490BBD4F-47CC-4CC3-90A7-AD01969D10C4}" srcOrd="3" destOrd="0" parTransId="{859D42A1-6ECE-42B8-A4B3-AAEB56433DAE}" sibTransId="{6EC991BD-36CE-4911-B95A-F0573D53FEC9}"/>
    <dgm:cxn modelId="{A3432983-6427-4C3B-A55A-6A17774E207C}" srcId="{9C4CC87B-A29D-4E09-842E-E9FB5C384654}" destId="{22342F77-5ACA-4650-946C-F10EEF546129}" srcOrd="2" destOrd="0" parTransId="{CCB28C4F-E383-434B-AC72-8481A1CA74DF}" sibTransId="{724FEDBD-2230-43EF-8AE8-7771755A779D}"/>
    <dgm:cxn modelId="{AE733C9A-537E-437B-BEE4-E0A36B96ED9B}" type="presOf" srcId="{F462F417-FFE6-48E0-A114-485369906072}" destId="{C03A2956-5614-4EBF-AA7A-B8AB0F801374}" srcOrd="0" destOrd="0" presId="urn:microsoft.com/office/officeart/2005/8/layout/hierarchy3"/>
    <dgm:cxn modelId="{3231059E-2FD3-4262-BD7D-F650CDB80272}" type="presOf" srcId="{9C4CC87B-A29D-4E09-842E-E9FB5C384654}" destId="{CA9AD297-82F4-49D3-AF3B-116FD913DB18}" srcOrd="1" destOrd="0" presId="urn:microsoft.com/office/officeart/2005/8/layout/hierarchy3"/>
    <dgm:cxn modelId="{C8727D9F-8717-4331-B13F-B3563A8B8F53}" srcId="{9C4CC87B-A29D-4E09-842E-E9FB5C384654}" destId="{010C91C9-23B3-4E69-98D6-148AF80F7A6E}" srcOrd="0" destOrd="0" parTransId="{569C8EB0-012F-4849-9611-BF48C65EB66B}" sibTransId="{FF1D509D-FB3A-4A0A-9BD9-974147597B32}"/>
    <dgm:cxn modelId="{3EF343AD-9F21-4BBE-98BF-A0CCC75083C9}" type="presOf" srcId="{9C4CC87B-A29D-4E09-842E-E9FB5C384654}" destId="{2D453F11-FC2D-4250-A131-620AF1143026}" srcOrd="0" destOrd="0" presId="urn:microsoft.com/office/officeart/2005/8/layout/hierarchy3"/>
    <dgm:cxn modelId="{6299A6AE-34E0-49EC-86EB-FB5B1D152DA0}" type="presOf" srcId="{CCB28C4F-E383-434B-AC72-8481A1CA74DF}" destId="{AB4A16CC-9B1A-4B1A-A9DE-4D3CCC8FECAE}" srcOrd="0" destOrd="0" presId="urn:microsoft.com/office/officeart/2005/8/layout/hierarchy3"/>
    <dgm:cxn modelId="{428A8DBB-B860-4B5E-B2D5-F7C2E44ECA43}" type="presOf" srcId="{2629F7DF-33B6-4343-B526-107CE283AFCC}" destId="{CFF0D7A9-A15C-48F0-A5DF-2721A655BF79}" srcOrd="0" destOrd="0" presId="urn:microsoft.com/office/officeart/2005/8/layout/hierarchy3"/>
    <dgm:cxn modelId="{012F18BD-68CB-4B5A-8C53-01A4B96D6D03}" type="presOf" srcId="{96A0716A-692A-46CD-AD59-A642A7E912CE}" destId="{717DFA96-FE3A-4F4B-A1C8-0C4124917E44}" srcOrd="1" destOrd="0" presId="urn:microsoft.com/office/officeart/2005/8/layout/hierarchy3"/>
    <dgm:cxn modelId="{A3F620C4-1EE6-4D63-A0C9-4D2C94239032}" type="presOf" srcId="{22342F77-5ACA-4650-946C-F10EEF546129}" destId="{ECE45DD0-3F1C-4DBB-9D1B-484E143C232A}" srcOrd="0" destOrd="0" presId="urn:microsoft.com/office/officeart/2005/8/layout/hierarchy3"/>
    <dgm:cxn modelId="{E39239C5-74A9-40D5-8799-F4CE678AE14B}" type="presOf" srcId="{84EBA999-C135-4941-8092-99C35B691E2F}" destId="{B3F9D03D-8321-4AA1-9C4A-0D05675B95F0}" srcOrd="0" destOrd="0" presId="urn:microsoft.com/office/officeart/2005/8/layout/hierarchy3"/>
    <dgm:cxn modelId="{40556CC6-8B68-499F-B682-AB76A4F08BCF}" srcId="{9C4CC87B-A29D-4E09-842E-E9FB5C384654}" destId="{CD7A5ADE-FDE0-4B4B-B00F-5B032194AC8D}" srcOrd="1" destOrd="0" parTransId="{F462F417-FFE6-48E0-A114-485369906072}" sibTransId="{AC00EE86-0A4A-4674-89C3-8FDF43DB8324}"/>
    <dgm:cxn modelId="{5D5196D8-CB45-4821-9ECC-C989C2C4FD57}" type="presOf" srcId="{96A0716A-692A-46CD-AD59-A642A7E912CE}" destId="{F335D359-8733-4ED6-9400-266E432BD938}" srcOrd="0" destOrd="0" presId="urn:microsoft.com/office/officeart/2005/8/layout/hierarchy3"/>
    <dgm:cxn modelId="{280715F3-DCFF-44F1-9C40-C7530962445C}" type="presOf" srcId="{9AC457E0-D49C-4472-B031-3985A0A84025}" destId="{5BD24869-653F-4FE1-9773-8E54C2674D4D}" srcOrd="0" destOrd="0" presId="urn:microsoft.com/office/officeart/2005/8/layout/hierarchy3"/>
    <dgm:cxn modelId="{8A3C2EEF-1D13-4A33-BE87-30709F0CACB1}" type="presParOf" srcId="{B3F9D03D-8321-4AA1-9C4A-0D05675B95F0}" destId="{4C849981-A5A0-4179-B4DF-BE6E0B482BB4}" srcOrd="0" destOrd="0" presId="urn:microsoft.com/office/officeart/2005/8/layout/hierarchy3"/>
    <dgm:cxn modelId="{02B4E11B-4BA3-4526-B49F-5B509EE554C7}" type="presParOf" srcId="{4C849981-A5A0-4179-B4DF-BE6E0B482BB4}" destId="{243D3496-F580-4B15-8F49-4CF4C88BEBDF}" srcOrd="0" destOrd="0" presId="urn:microsoft.com/office/officeart/2005/8/layout/hierarchy3"/>
    <dgm:cxn modelId="{8C2E6E16-A24B-4B64-B565-69DC8C652E37}" type="presParOf" srcId="{243D3496-F580-4B15-8F49-4CF4C88BEBDF}" destId="{2D453F11-FC2D-4250-A131-620AF1143026}" srcOrd="0" destOrd="0" presId="urn:microsoft.com/office/officeart/2005/8/layout/hierarchy3"/>
    <dgm:cxn modelId="{E49DE7C3-3B4F-4084-831B-B74EAB4039C2}" type="presParOf" srcId="{243D3496-F580-4B15-8F49-4CF4C88BEBDF}" destId="{CA9AD297-82F4-49D3-AF3B-116FD913DB18}" srcOrd="1" destOrd="0" presId="urn:microsoft.com/office/officeart/2005/8/layout/hierarchy3"/>
    <dgm:cxn modelId="{7C8DE45F-0A0A-467A-A3FA-58F02D6D055B}" type="presParOf" srcId="{4C849981-A5A0-4179-B4DF-BE6E0B482BB4}" destId="{527161B2-5770-4C06-9F5C-4788EB223459}" srcOrd="1" destOrd="0" presId="urn:microsoft.com/office/officeart/2005/8/layout/hierarchy3"/>
    <dgm:cxn modelId="{CF3C25C7-0E4C-4A65-8AAA-7D6043B54979}" type="presParOf" srcId="{527161B2-5770-4C06-9F5C-4788EB223459}" destId="{DB9020DB-FCBB-4812-9180-8A5C92487DC6}" srcOrd="0" destOrd="0" presId="urn:microsoft.com/office/officeart/2005/8/layout/hierarchy3"/>
    <dgm:cxn modelId="{E1A47D61-8F49-460E-A4E7-3A2E899234A8}" type="presParOf" srcId="{527161B2-5770-4C06-9F5C-4788EB223459}" destId="{CBFE9BFB-61B6-4678-A9AE-25805C8BBD39}" srcOrd="1" destOrd="0" presId="urn:microsoft.com/office/officeart/2005/8/layout/hierarchy3"/>
    <dgm:cxn modelId="{CE620BBE-F3EF-44C8-94E6-AC0F98FE6B87}" type="presParOf" srcId="{527161B2-5770-4C06-9F5C-4788EB223459}" destId="{C03A2956-5614-4EBF-AA7A-B8AB0F801374}" srcOrd="2" destOrd="0" presId="urn:microsoft.com/office/officeart/2005/8/layout/hierarchy3"/>
    <dgm:cxn modelId="{4DD7BEA7-87CF-4B61-9991-9DD8FF763311}" type="presParOf" srcId="{527161B2-5770-4C06-9F5C-4788EB223459}" destId="{9AE975B6-7BE1-48EA-AE56-3ADC922E3631}" srcOrd="3" destOrd="0" presId="urn:microsoft.com/office/officeart/2005/8/layout/hierarchy3"/>
    <dgm:cxn modelId="{3A94BABF-37B2-4978-A7E3-EDD2649F69CE}" type="presParOf" srcId="{527161B2-5770-4C06-9F5C-4788EB223459}" destId="{AB4A16CC-9B1A-4B1A-A9DE-4D3CCC8FECAE}" srcOrd="4" destOrd="0" presId="urn:microsoft.com/office/officeart/2005/8/layout/hierarchy3"/>
    <dgm:cxn modelId="{12A1007D-5FDF-4EC6-A210-73DE6A6B369C}" type="presParOf" srcId="{527161B2-5770-4C06-9F5C-4788EB223459}" destId="{ECE45DD0-3F1C-4DBB-9D1B-484E143C232A}" srcOrd="5" destOrd="0" presId="urn:microsoft.com/office/officeart/2005/8/layout/hierarchy3"/>
    <dgm:cxn modelId="{C14D669C-E2D4-4195-B478-BA8B97EBC5B9}" type="presParOf" srcId="{527161B2-5770-4C06-9F5C-4788EB223459}" destId="{B6399A94-C906-4699-95F8-B4D78E61822D}" srcOrd="6" destOrd="0" presId="urn:microsoft.com/office/officeart/2005/8/layout/hierarchy3"/>
    <dgm:cxn modelId="{BE227AA9-7440-4798-85DF-D255B7E8FB1C}" type="presParOf" srcId="{527161B2-5770-4C06-9F5C-4788EB223459}" destId="{1ABC487F-F7E6-4E20-9077-13837D3E88A5}" srcOrd="7" destOrd="0" presId="urn:microsoft.com/office/officeart/2005/8/layout/hierarchy3"/>
    <dgm:cxn modelId="{E6219E72-B50D-48DC-808D-CD824C5E83A5}" type="presParOf" srcId="{B3F9D03D-8321-4AA1-9C4A-0D05675B95F0}" destId="{C007E531-FC3E-4CD9-AAA0-2A1EC93776E4}" srcOrd="1" destOrd="0" presId="urn:microsoft.com/office/officeart/2005/8/layout/hierarchy3"/>
    <dgm:cxn modelId="{6A75A3DA-9096-412B-84AE-26045AF4A418}" type="presParOf" srcId="{C007E531-FC3E-4CD9-AAA0-2A1EC93776E4}" destId="{AFD58BDD-5DF5-4184-BB09-70DE65035828}" srcOrd="0" destOrd="0" presId="urn:microsoft.com/office/officeart/2005/8/layout/hierarchy3"/>
    <dgm:cxn modelId="{426E9E4D-F206-4922-879D-9896D54DD642}" type="presParOf" srcId="{AFD58BDD-5DF5-4184-BB09-70DE65035828}" destId="{F335D359-8733-4ED6-9400-266E432BD938}" srcOrd="0" destOrd="0" presId="urn:microsoft.com/office/officeart/2005/8/layout/hierarchy3"/>
    <dgm:cxn modelId="{248BE551-4479-47D1-AEEF-9880E174B05F}" type="presParOf" srcId="{AFD58BDD-5DF5-4184-BB09-70DE65035828}" destId="{717DFA96-FE3A-4F4B-A1C8-0C4124917E44}" srcOrd="1" destOrd="0" presId="urn:microsoft.com/office/officeart/2005/8/layout/hierarchy3"/>
    <dgm:cxn modelId="{6D62D956-D397-484A-BBAC-819D28EBCD62}" type="presParOf" srcId="{C007E531-FC3E-4CD9-AAA0-2A1EC93776E4}" destId="{59E358F6-EE16-4B02-B47B-B0C0A90FF5BE}" srcOrd="1" destOrd="0" presId="urn:microsoft.com/office/officeart/2005/8/layout/hierarchy3"/>
    <dgm:cxn modelId="{C83ABC25-0814-4943-A55E-C61AEB12311F}" type="presParOf" srcId="{59E358F6-EE16-4B02-B47B-B0C0A90FF5BE}" destId="{CF7E4FD0-F883-4B73-A70C-53D96F2EECA8}" srcOrd="0" destOrd="0" presId="urn:microsoft.com/office/officeart/2005/8/layout/hierarchy3"/>
    <dgm:cxn modelId="{8E885EF5-5CA0-4D51-8DC1-437F5ECF7BB2}" type="presParOf" srcId="{59E358F6-EE16-4B02-B47B-B0C0A90FF5BE}" destId="{2FC5AD62-8CDE-4638-B785-DE47504D51F2}" srcOrd="1" destOrd="0" presId="urn:microsoft.com/office/officeart/2005/8/layout/hierarchy3"/>
    <dgm:cxn modelId="{36B185EB-9BFE-4352-84BC-27A6CA59D434}" type="presParOf" srcId="{59E358F6-EE16-4B02-B47B-B0C0A90FF5BE}" destId="{CFF0D7A9-A15C-48F0-A5DF-2721A655BF79}" srcOrd="2" destOrd="0" presId="urn:microsoft.com/office/officeart/2005/8/layout/hierarchy3"/>
    <dgm:cxn modelId="{92685BBF-F3BF-4E08-9608-AE2307E80019}" type="presParOf" srcId="{59E358F6-EE16-4B02-B47B-B0C0A90FF5BE}" destId="{5BD24869-653F-4FE1-9773-8E54C2674D4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BA999-C135-4941-8092-99C35B691E2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C4CC87B-A29D-4E09-842E-E9FB5C384654}">
      <dgm:prSet phldrT="[Text]"/>
      <dgm:spPr>
        <a:solidFill>
          <a:schemeClr val="tx2">
            <a:lumMod val="20000"/>
            <a:lumOff val="80000"/>
          </a:schemeClr>
        </a:solidFill>
        <a:ln>
          <a:solidFill>
            <a:schemeClr val="bg1"/>
          </a:solidFill>
        </a:ln>
      </dgm:spPr>
      <dgm:t>
        <a:bodyPr/>
        <a:lstStyle/>
        <a:p>
          <a:r>
            <a:rPr lang="en-US" b="1" dirty="0">
              <a:solidFill>
                <a:srgbClr val="0070C0"/>
              </a:solidFill>
            </a:rPr>
            <a:t>Permit Assistance</a:t>
          </a:r>
        </a:p>
      </dgm:t>
    </dgm:pt>
    <dgm:pt modelId="{62C53388-0073-4A1E-9E2E-0B7A5B85DF1D}" type="parTrans" cxnId="{F311951C-9071-4F61-BD87-4BE28CC2AC0B}">
      <dgm:prSet/>
      <dgm:spPr/>
      <dgm:t>
        <a:bodyPr/>
        <a:lstStyle/>
        <a:p>
          <a:endParaRPr lang="en-US"/>
        </a:p>
      </dgm:t>
    </dgm:pt>
    <dgm:pt modelId="{BB40C52F-1CC9-46CD-BA27-4320C3DF01FD}" type="sibTrans" cxnId="{F311951C-9071-4F61-BD87-4BE28CC2AC0B}">
      <dgm:prSet/>
      <dgm:spPr/>
      <dgm:t>
        <a:bodyPr/>
        <a:lstStyle/>
        <a:p>
          <a:endParaRPr lang="en-US"/>
        </a:p>
      </dgm:t>
    </dgm:pt>
    <dgm:pt modelId="{010C91C9-23B3-4E69-98D6-148AF80F7A6E}">
      <dgm:prSet phldrT="[Text]" custT="1"/>
      <dgm:spPr/>
      <dgm:t>
        <a:bodyPr/>
        <a:lstStyle/>
        <a:p>
          <a:r>
            <a:rPr lang="en-US" sz="1200" b="1" dirty="0"/>
            <a:t>City Permits</a:t>
          </a:r>
        </a:p>
      </dgm:t>
    </dgm:pt>
    <dgm:pt modelId="{569C8EB0-012F-4849-9611-BF48C65EB66B}" type="parTrans" cxnId="{C8727D9F-8717-4331-B13F-B3563A8B8F53}">
      <dgm:prSet/>
      <dgm:spPr/>
      <dgm:t>
        <a:bodyPr/>
        <a:lstStyle/>
        <a:p>
          <a:endParaRPr lang="en-US"/>
        </a:p>
      </dgm:t>
    </dgm:pt>
    <dgm:pt modelId="{FF1D509D-FB3A-4A0A-9BD9-974147597B32}" type="sibTrans" cxnId="{C8727D9F-8717-4331-B13F-B3563A8B8F53}">
      <dgm:prSet/>
      <dgm:spPr/>
      <dgm:t>
        <a:bodyPr/>
        <a:lstStyle/>
        <a:p>
          <a:endParaRPr lang="en-US"/>
        </a:p>
      </dgm:t>
    </dgm:pt>
    <dgm:pt modelId="{CD7A5ADE-FDE0-4B4B-B00F-5B032194AC8D}">
      <dgm:prSet phldrT="[Text]" custT="1"/>
      <dgm:spPr/>
      <dgm:t>
        <a:bodyPr/>
        <a:lstStyle/>
        <a:p>
          <a:r>
            <a:rPr lang="en-US" sz="1200" b="1" dirty="0"/>
            <a:t>LA County Public Works</a:t>
          </a:r>
        </a:p>
      </dgm:t>
    </dgm:pt>
    <dgm:pt modelId="{F462F417-FFE6-48E0-A114-485369906072}" type="parTrans" cxnId="{40556CC6-8B68-499F-B682-AB76A4F08BCF}">
      <dgm:prSet/>
      <dgm:spPr/>
      <dgm:t>
        <a:bodyPr/>
        <a:lstStyle/>
        <a:p>
          <a:endParaRPr lang="en-US"/>
        </a:p>
      </dgm:t>
    </dgm:pt>
    <dgm:pt modelId="{AC00EE86-0A4A-4674-89C3-8FDF43DB8324}" type="sibTrans" cxnId="{40556CC6-8B68-499F-B682-AB76A4F08BCF}">
      <dgm:prSet/>
      <dgm:spPr/>
      <dgm:t>
        <a:bodyPr/>
        <a:lstStyle/>
        <a:p>
          <a:endParaRPr lang="en-US"/>
        </a:p>
      </dgm:t>
    </dgm:pt>
    <dgm:pt modelId="{96A0716A-692A-46CD-AD59-A642A7E912CE}">
      <dgm:prSet phldrT="[Text]"/>
      <dgm:spPr>
        <a:solidFill>
          <a:schemeClr val="tx2">
            <a:lumMod val="20000"/>
            <a:lumOff val="80000"/>
          </a:schemeClr>
        </a:solidFill>
      </dgm:spPr>
      <dgm:t>
        <a:bodyPr/>
        <a:lstStyle/>
        <a:p>
          <a:r>
            <a:rPr lang="en-US" b="1" dirty="0">
              <a:solidFill>
                <a:srgbClr val="0070C0"/>
              </a:solidFill>
            </a:rPr>
            <a:t>Financing</a:t>
          </a:r>
        </a:p>
      </dgm:t>
    </dgm:pt>
    <dgm:pt modelId="{B96439BE-322E-4FBC-BC93-F86D72885011}" type="parTrans" cxnId="{9141833F-158C-4795-86CE-6D89D3E162B3}">
      <dgm:prSet/>
      <dgm:spPr/>
      <dgm:t>
        <a:bodyPr/>
        <a:lstStyle/>
        <a:p>
          <a:endParaRPr lang="en-US"/>
        </a:p>
      </dgm:t>
    </dgm:pt>
    <dgm:pt modelId="{E1333820-1204-42B2-804C-D6B939B0B897}" type="sibTrans" cxnId="{9141833F-158C-4795-86CE-6D89D3E162B3}">
      <dgm:prSet/>
      <dgm:spPr/>
      <dgm:t>
        <a:bodyPr/>
        <a:lstStyle/>
        <a:p>
          <a:endParaRPr lang="en-US"/>
        </a:p>
      </dgm:t>
    </dgm:pt>
    <dgm:pt modelId="{5DD57726-B66F-46ED-93A1-9FDEFBC44012}">
      <dgm:prSet phldrT="[Text]" custT="1"/>
      <dgm:spPr/>
      <dgm:t>
        <a:bodyPr/>
        <a:lstStyle/>
        <a:p>
          <a:pPr algn="l"/>
          <a:r>
            <a:rPr lang="en-US" sz="1200" b="1" dirty="0"/>
            <a:t>County Loans </a:t>
          </a:r>
        </a:p>
        <a:p>
          <a:pPr algn="l"/>
          <a:r>
            <a:rPr lang="en-US" sz="1200" b="1" dirty="0"/>
            <a:t>Business &amp; Expansion</a:t>
          </a:r>
        </a:p>
        <a:p>
          <a:pPr algn="l"/>
          <a:r>
            <a:rPr lang="en-US" sz="1200" b="1" dirty="0"/>
            <a:t>Technology</a:t>
          </a:r>
        </a:p>
        <a:p>
          <a:pPr algn="l"/>
          <a:r>
            <a:rPr lang="en-US" sz="1200" b="1" dirty="0"/>
            <a:t>Float Loans </a:t>
          </a:r>
          <a:endParaRPr lang="en-US" sz="1000" b="1" dirty="0"/>
        </a:p>
      </dgm:t>
    </dgm:pt>
    <dgm:pt modelId="{EA8356A2-56BD-494C-B8B9-F0D2692E6171}" type="parTrans" cxnId="{8B4A5365-5B63-4E88-A2F7-348176A16827}">
      <dgm:prSet/>
      <dgm:spPr/>
      <dgm:t>
        <a:bodyPr/>
        <a:lstStyle/>
        <a:p>
          <a:endParaRPr lang="en-US"/>
        </a:p>
      </dgm:t>
    </dgm:pt>
    <dgm:pt modelId="{88672D5D-3A9D-47A6-9B1B-B15855AFD38C}" type="sibTrans" cxnId="{8B4A5365-5B63-4E88-A2F7-348176A16827}">
      <dgm:prSet/>
      <dgm:spPr/>
      <dgm:t>
        <a:bodyPr/>
        <a:lstStyle/>
        <a:p>
          <a:endParaRPr lang="en-US"/>
        </a:p>
      </dgm:t>
    </dgm:pt>
    <dgm:pt modelId="{22342F77-5ACA-4650-946C-F10EEF546129}">
      <dgm:prSet custT="1"/>
      <dgm:spPr/>
      <dgm:t>
        <a:bodyPr/>
        <a:lstStyle/>
        <a:p>
          <a:r>
            <a:rPr lang="en-US" sz="1200" b="1" dirty="0"/>
            <a:t>LA County  Public Health Dept</a:t>
          </a:r>
        </a:p>
      </dgm:t>
    </dgm:pt>
    <dgm:pt modelId="{CCB28C4F-E383-434B-AC72-8481A1CA74DF}" type="parTrans" cxnId="{A3432983-6427-4C3B-A55A-6A17774E207C}">
      <dgm:prSet/>
      <dgm:spPr/>
      <dgm:t>
        <a:bodyPr/>
        <a:lstStyle/>
        <a:p>
          <a:endParaRPr lang="en-US"/>
        </a:p>
      </dgm:t>
    </dgm:pt>
    <dgm:pt modelId="{724FEDBD-2230-43EF-8AE8-7771755A779D}" type="sibTrans" cxnId="{A3432983-6427-4C3B-A55A-6A17774E207C}">
      <dgm:prSet/>
      <dgm:spPr/>
      <dgm:t>
        <a:bodyPr/>
        <a:lstStyle/>
        <a:p>
          <a:endParaRPr lang="en-US"/>
        </a:p>
      </dgm:t>
    </dgm:pt>
    <dgm:pt modelId="{C7CC6573-62B7-4C81-8D0E-42C5DC89D475}">
      <dgm:prSet custT="1"/>
      <dgm:spPr/>
      <dgm:t>
        <a:bodyPr/>
        <a:lstStyle/>
        <a:p>
          <a:r>
            <a:rPr lang="en-US" sz="1200" b="1" dirty="0"/>
            <a:t>Small Business</a:t>
          </a:r>
        </a:p>
        <a:p>
          <a:r>
            <a:rPr lang="en-US" sz="1200" b="1" dirty="0"/>
            <a:t>Development</a:t>
          </a:r>
        </a:p>
        <a:p>
          <a:r>
            <a:rPr lang="en-US" sz="1200" b="1" dirty="0"/>
            <a:t>Centers</a:t>
          </a:r>
        </a:p>
      </dgm:t>
    </dgm:pt>
    <dgm:pt modelId="{9BA191A6-321B-4EF8-80F3-1EB665D2204A}" type="parTrans" cxnId="{F3D428AC-E901-4D92-95F5-1E56B65DACA6}">
      <dgm:prSet/>
      <dgm:spPr/>
      <dgm:t>
        <a:bodyPr/>
        <a:lstStyle/>
        <a:p>
          <a:endParaRPr lang="en-US"/>
        </a:p>
      </dgm:t>
    </dgm:pt>
    <dgm:pt modelId="{43A2AD8C-F428-45BF-AE76-0D82C02EC3D3}" type="sibTrans" cxnId="{F3D428AC-E901-4D92-95F5-1E56B65DACA6}">
      <dgm:prSet/>
      <dgm:spPr/>
      <dgm:t>
        <a:bodyPr/>
        <a:lstStyle/>
        <a:p>
          <a:endParaRPr lang="en-US"/>
        </a:p>
      </dgm:t>
    </dgm:pt>
    <dgm:pt modelId="{9AC457E0-D49C-4472-B031-3985A0A84025}">
      <dgm:prSet custT="1"/>
      <dgm:spPr/>
      <dgm:t>
        <a:bodyPr/>
        <a:lstStyle/>
        <a:p>
          <a:pPr algn="ctr"/>
          <a:r>
            <a:rPr lang="en-US" sz="1200" b="1" dirty="0"/>
            <a:t>SBA</a:t>
          </a:r>
        </a:p>
        <a:p>
          <a:pPr algn="l"/>
          <a:r>
            <a:rPr lang="en-US" sz="1200" b="1" dirty="0"/>
            <a:t>7A</a:t>
          </a:r>
        </a:p>
        <a:p>
          <a:pPr algn="l"/>
          <a:r>
            <a:rPr lang="en-US" sz="1200" b="1" dirty="0"/>
            <a:t>504</a:t>
          </a:r>
        </a:p>
        <a:p>
          <a:pPr algn="l"/>
          <a:r>
            <a:rPr lang="en-US" sz="1200" b="1" dirty="0"/>
            <a:t>Micro</a:t>
          </a:r>
        </a:p>
        <a:p>
          <a:pPr algn="l"/>
          <a:r>
            <a:rPr lang="en-US" sz="1200" b="1" dirty="0"/>
            <a:t>EIDL/PPP</a:t>
          </a:r>
        </a:p>
      </dgm:t>
    </dgm:pt>
    <dgm:pt modelId="{2629F7DF-33B6-4343-B526-107CE283AFCC}" type="parTrans" cxnId="{84AD4631-F186-43D4-A141-EDC251727D5F}">
      <dgm:prSet/>
      <dgm:spPr/>
      <dgm:t>
        <a:bodyPr/>
        <a:lstStyle/>
        <a:p>
          <a:endParaRPr lang="en-US"/>
        </a:p>
      </dgm:t>
    </dgm:pt>
    <dgm:pt modelId="{EAD34A57-708A-4E4F-938B-60DB7B0E1B1B}" type="sibTrans" cxnId="{84AD4631-F186-43D4-A141-EDC251727D5F}">
      <dgm:prSet/>
      <dgm:spPr/>
      <dgm:t>
        <a:bodyPr/>
        <a:lstStyle/>
        <a:p>
          <a:endParaRPr lang="en-US"/>
        </a:p>
      </dgm:t>
    </dgm:pt>
    <dgm:pt modelId="{747340CA-477B-4C22-8814-A2ED9F1358C9}">
      <dgm:prSet custT="1"/>
      <dgm:spPr/>
      <dgm:t>
        <a:bodyPr/>
        <a:lstStyle/>
        <a:p>
          <a:r>
            <a:rPr lang="en-US" sz="1200" b="1" dirty="0"/>
            <a:t>LA County Building &amp; Safety</a:t>
          </a:r>
        </a:p>
      </dgm:t>
    </dgm:pt>
    <dgm:pt modelId="{E0C8B4B8-0FC4-45E9-8D3A-1898109D7681}" type="parTrans" cxnId="{4421C271-4889-4544-B4AB-D92E0B2AF768}">
      <dgm:prSet/>
      <dgm:spPr/>
      <dgm:t>
        <a:bodyPr/>
        <a:lstStyle/>
        <a:p>
          <a:endParaRPr lang="en-US"/>
        </a:p>
      </dgm:t>
    </dgm:pt>
    <dgm:pt modelId="{88C1FAD5-1D41-4276-8D77-EF3E5A0303B6}" type="sibTrans" cxnId="{4421C271-4889-4544-B4AB-D92E0B2AF768}">
      <dgm:prSet/>
      <dgm:spPr/>
      <dgm:t>
        <a:bodyPr/>
        <a:lstStyle/>
        <a:p>
          <a:endParaRPr lang="en-US"/>
        </a:p>
      </dgm:t>
    </dgm:pt>
    <dgm:pt modelId="{DE056AE2-E97C-4075-9030-02118652A4E9}">
      <dgm:prSet custT="1"/>
      <dgm:spPr/>
      <dgm:t>
        <a:bodyPr/>
        <a:lstStyle/>
        <a:p>
          <a:r>
            <a:rPr lang="en-US" sz="1200" b="1" dirty="0"/>
            <a:t>LA County Fire &amp; Sanitation</a:t>
          </a:r>
        </a:p>
      </dgm:t>
    </dgm:pt>
    <dgm:pt modelId="{2D92A4C4-CA36-42F7-9DC8-D80330F6F0FE}" type="parTrans" cxnId="{67576649-C826-4E22-952B-12C860AE41C1}">
      <dgm:prSet/>
      <dgm:spPr/>
      <dgm:t>
        <a:bodyPr/>
        <a:lstStyle/>
        <a:p>
          <a:endParaRPr lang="en-US"/>
        </a:p>
      </dgm:t>
    </dgm:pt>
    <dgm:pt modelId="{F30E7EEF-5651-4D18-8763-29393A5E9CE5}" type="sibTrans" cxnId="{67576649-C826-4E22-952B-12C860AE41C1}">
      <dgm:prSet/>
      <dgm:spPr/>
      <dgm:t>
        <a:bodyPr/>
        <a:lstStyle/>
        <a:p>
          <a:endParaRPr lang="en-US"/>
        </a:p>
      </dgm:t>
    </dgm:pt>
    <dgm:pt modelId="{B3F9D03D-8321-4AA1-9C4A-0D05675B95F0}" type="pres">
      <dgm:prSet presAssocID="{84EBA999-C135-4941-8092-99C35B691E2F}" presName="diagram" presStyleCnt="0">
        <dgm:presLayoutVars>
          <dgm:chPref val="1"/>
          <dgm:dir/>
          <dgm:animOne val="branch"/>
          <dgm:animLvl val="lvl"/>
          <dgm:resizeHandles/>
        </dgm:presLayoutVars>
      </dgm:prSet>
      <dgm:spPr/>
    </dgm:pt>
    <dgm:pt modelId="{4C849981-A5A0-4179-B4DF-BE6E0B482BB4}" type="pres">
      <dgm:prSet presAssocID="{9C4CC87B-A29D-4E09-842E-E9FB5C384654}" presName="root" presStyleCnt="0"/>
      <dgm:spPr/>
    </dgm:pt>
    <dgm:pt modelId="{243D3496-F580-4B15-8F49-4CF4C88BEBDF}" type="pres">
      <dgm:prSet presAssocID="{9C4CC87B-A29D-4E09-842E-E9FB5C384654}" presName="rootComposite" presStyleCnt="0"/>
      <dgm:spPr/>
    </dgm:pt>
    <dgm:pt modelId="{2D453F11-FC2D-4250-A131-620AF1143026}" type="pres">
      <dgm:prSet presAssocID="{9C4CC87B-A29D-4E09-842E-E9FB5C384654}" presName="rootText" presStyleLbl="node1" presStyleIdx="0" presStyleCnt="2" custScaleX="102928" custLinFactNeighborX="-14610" custLinFactNeighborY="74"/>
      <dgm:spPr/>
    </dgm:pt>
    <dgm:pt modelId="{CA9AD297-82F4-49D3-AF3B-116FD913DB18}" type="pres">
      <dgm:prSet presAssocID="{9C4CC87B-A29D-4E09-842E-E9FB5C384654}" presName="rootConnector" presStyleLbl="node1" presStyleIdx="0" presStyleCnt="2"/>
      <dgm:spPr/>
    </dgm:pt>
    <dgm:pt modelId="{527161B2-5770-4C06-9F5C-4788EB223459}" type="pres">
      <dgm:prSet presAssocID="{9C4CC87B-A29D-4E09-842E-E9FB5C384654}" presName="childShape" presStyleCnt="0"/>
      <dgm:spPr/>
    </dgm:pt>
    <dgm:pt modelId="{DB9020DB-FCBB-4812-9180-8A5C92487DC6}" type="pres">
      <dgm:prSet presAssocID="{569C8EB0-012F-4849-9611-BF48C65EB66B}" presName="Name13" presStyleLbl="parChTrans1D2" presStyleIdx="0" presStyleCnt="8"/>
      <dgm:spPr/>
    </dgm:pt>
    <dgm:pt modelId="{CBFE9BFB-61B6-4678-A9AE-25805C8BBD39}" type="pres">
      <dgm:prSet presAssocID="{010C91C9-23B3-4E69-98D6-148AF80F7A6E}" presName="childText" presStyleLbl="bgAcc1" presStyleIdx="0" presStyleCnt="8">
        <dgm:presLayoutVars>
          <dgm:bulletEnabled val="1"/>
        </dgm:presLayoutVars>
      </dgm:prSet>
      <dgm:spPr/>
    </dgm:pt>
    <dgm:pt modelId="{C03A2956-5614-4EBF-AA7A-B8AB0F801374}" type="pres">
      <dgm:prSet presAssocID="{F462F417-FFE6-48E0-A114-485369906072}" presName="Name13" presStyleLbl="parChTrans1D2" presStyleIdx="1" presStyleCnt="8"/>
      <dgm:spPr/>
    </dgm:pt>
    <dgm:pt modelId="{9AE975B6-7BE1-48EA-AE56-3ADC922E3631}" type="pres">
      <dgm:prSet presAssocID="{CD7A5ADE-FDE0-4B4B-B00F-5B032194AC8D}" presName="childText" presStyleLbl="bgAcc1" presStyleIdx="1" presStyleCnt="8" custScaleY="131744" custLinFactNeighborX="1007" custLinFactNeighborY="6170">
        <dgm:presLayoutVars>
          <dgm:bulletEnabled val="1"/>
        </dgm:presLayoutVars>
      </dgm:prSet>
      <dgm:spPr/>
    </dgm:pt>
    <dgm:pt modelId="{AB4A16CC-9B1A-4B1A-A9DE-4D3CCC8FECAE}" type="pres">
      <dgm:prSet presAssocID="{CCB28C4F-E383-434B-AC72-8481A1CA74DF}" presName="Name13" presStyleLbl="parChTrans1D2" presStyleIdx="2" presStyleCnt="8"/>
      <dgm:spPr/>
    </dgm:pt>
    <dgm:pt modelId="{ECE45DD0-3F1C-4DBB-9D1B-484E143C232A}" type="pres">
      <dgm:prSet presAssocID="{22342F77-5ACA-4650-946C-F10EEF546129}" presName="childText" presStyleLbl="bgAcc1" presStyleIdx="2" presStyleCnt="8" custScaleY="132328" custLinFactNeighborX="1007" custLinFactNeighborY="4183">
        <dgm:presLayoutVars>
          <dgm:bulletEnabled val="1"/>
        </dgm:presLayoutVars>
      </dgm:prSet>
      <dgm:spPr/>
    </dgm:pt>
    <dgm:pt modelId="{0284FAB5-83FF-41EC-94B1-12EAFD7CFB06}" type="pres">
      <dgm:prSet presAssocID="{E0C8B4B8-0FC4-45E9-8D3A-1898109D7681}" presName="Name13" presStyleLbl="parChTrans1D2" presStyleIdx="3" presStyleCnt="8"/>
      <dgm:spPr/>
    </dgm:pt>
    <dgm:pt modelId="{BA1ECD73-CFAB-4E0F-9E4D-EB0FC9FE36FE}" type="pres">
      <dgm:prSet presAssocID="{747340CA-477B-4C22-8814-A2ED9F1358C9}" presName="childText" presStyleLbl="bgAcc1" presStyleIdx="3" presStyleCnt="8" custScaleX="88824" custScaleY="144551" custLinFactNeighborX="1007" custLinFactNeighborY="4596">
        <dgm:presLayoutVars>
          <dgm:bulletEnabled val="1"/>
        </dgm:presLayoutVars>
      </dgm:prSet>
      <dgm:spPr/>
    </dgm:pt>
    <dgm:pt modelId="{C22F0469-8D20-4949-B707-B530745AA7E4}" type="pres">
      <dgm:prSet presAssocID="{2D92A4C4-CA36-42F7-9DC8-D80330F6F0FE}" presName="Name13" presStyleLbl="parChTrans1D2" presStyleIdx="4" presStyleCnt="8"/>
      <dgm:spPr/>
    </dgm:pt>
    <dgm:pt modelId="{136E1214-33F5-421C-BEE1-605C15F71DDE}" type="pres">
      <dgm:prSet presAssocID="{DE056AE2-E97C-4075-9030-02118652A4E9}" presName="childText" presStyleLbl="bgAcc1" presStyleIdx="4" presStyleCnt="8" custScaleY="116878" custLinFactNeighborX="2466" custLinFactNeighborY="-8268">
        <dgm:presLayoutVars>
          <dgm:bulletEnabled val="1"/>
        </dgm:presLayoutVars>
      </dgm:prSet>
      <dgm:spPr/>
    </dgm:pt>
    <dgm:pt modelId="{C007E531-FC3E-4CD9-AAA0-2A1EC93776E4}" type="pres">
      <dgm:prSet presAssocID="{96A0716A-692A-46CD-AD59-A642A7E912CE}" presName="root" presStyleCnt="0"/>
      <dgm:spPr/>
    </dgm:pt>
    <dgm:pt modelId="{AFD58BDD-5DF5-4184-BB09-70DE65035828}" type="pres">
      <dgm:prSet presAssocID="{96A0716A-692A-46CD-AD59-A642A7E912CE}" presName="rootComposite" presStyleCnt="0"/>
      <dgm:spPr/>
    </dgm:pt>
    <dgm:pt modelId="{F335D359-8733-4ED6-9400-266E432BD938}" type="pres">
      <dgm:prSet presAssocID="{96A0716A-692A-46CD-AD59-A642A7E912CE}" presName="rootText" presStyleLbl="node1" presStyleIdx="1" presStyleCnt="2" custLinFactNeighborX="-4055" custLinFactNeighborY="-255"/>
      <dgm:spPr/>
    </dgm:pt>
    <dgm:pt modelId="{717DFA96-FE3A-4F4B-A1C8-0C4124917E44}" type="pres">
      <dgm:prSet presAssocID="{96A0716A-692A-46CD-AD59-A642A7E912CE}" presName="rootConnector" presStyleLbl="node1" presStyleIdx="1" presStyleCnt="2"/>
      <dgm:spPr/>
    </dgm:pt>
    <dgm:pt modelId="{59E358F6-EE16-4B02-B47B-B0C0A90FF5BE}" type="pres">
      <dgm:prSet presAssocID="{96A0716A-692A-46CD-AD59-A642A7E912CE}" presName="childShape" presStyleCnt="0"/>
      <dgm:spPr/>
    </dgm:pt>
    <dgm:pt modelId="{CF7E4FD0-F883-4B73-A70C-53D96F2EECA8}" type="pres">
      <dgm:prSet presAssocID="{EA8356A2-56BD-494C-B8B9-F0D2692E6171}" presName="Name13" presStyleLbl="parChTrans1D2" presStyleIdx="5" presStyleCnt="8"/>
      <dgm:spPr/>
    </dgm:pt>
    <dgm:pt modelId="{2FC5AD62-8CDE-4638-B785-DE47504D51F2}" type="pres">
      <dgm:prSet presAssocID="{5DD57726-B66F-46ED-93A1-9FDEFBC44012}" presName="childText" presStyleLbl="bgAcc1" presStyleIdx="5" presStyleCnt="8" custScaleY="282061" custLinFactNeighborX="-6261" custLinFactNeighborY="2170">
        <dgm:presLayoutVars>
          <dgm:bulletEnabled val="1"/>
        </dgm:presLayoutVars>
      </dgm:prSet>
      <dgm:spPr/>
    </dgm:pt>
    <dgm:pt modelId="{CFF0D7A9-A15C-48F0-A5DF-2721A655BF79}" type="pres">
      <dgm:prSet presAssocID="{2629F7DF-33B6-4343-B526-107CE283AFCC}" presName="Name13" presStyleLbl="parChTrans1D2" presStyleIdx="6" presStyleCnt="8"/>
      <dgm:spPr/>
    </dgm:pt>
    <dgm:pt modelId="{5BD24869-653F-4FE1-9773-8E54C2674D4D}" type="pres">
      <dgm:prSet presAssocID="{9AC457E0-D49C-4472-B031-3985A0A84025}" presName="childText" presStyleLbl="bgAcc1" presStyleIdx="6" presStyleCnt="8" custScaleX="97675" custScaleY="230973" custLinFactNeighborX="-1146" custLinFactNeighborY="-6132">
        <dgm:presLayoutVars>
          <dgm:bulletEnabled val="1"/>
        </dgm:presLayoutVars>
      </dgm:prSet>
      <dgm:spPr/>
    </dgm:pt>
    <dgm:pt modelId="{CA3B305C-EBC9-4C8D-B796-A7CCE24858B9}" type="pres">
      <dgm:prSet presAssocID="{9BA191A6-321B-4EF8-80F3-1EB665D2204A}" presName="Name13" presStyleLbl="parChTrans1D2" presStyleIdx="7" presStyleCnt="8"/>
      <dgm:spPr/>
    </dgm:pt>
    <dgm:pt modelId="{14F34A3C-4F0A-4489-B9CA-345B63DA081E}" type="pres">
      <dgm:prSet presAssocID="{C7CC6573-62B7-4C81-8D0E-42C5DC89D475}" presName="childText" presStyleLbl="bgAcc1" presStyleIdx="7" presStyleCnt="8" custScaleX="119548" custScaleY="141141" custLinFactNeighborX="-12981" custLinFactNeighborY="5043">
        <dgm:presLayoutVars>
          <dgm:bulletEnabled val="1"/>
        </dgm:presLayoutVars>
      </dgm:prSet>
      <dgm:spPr/>
    </dgm:pt>
  </dgm:ptLst>
  <dgm:cxnLst>
    <dgm:cxn modelId="{5FE12603-FCD0-42B8-BCAE-883D9DCE7E83}" type="presOf" srcId="{F462F417-FFE6-48E0-A114-485369906072}" destId="{C03A2956-5614-4EBF-AA7A-B8AB0F801374}" srcOrd="0" destOrd="0" presId="urn:microsoft.com/office/officeart/2005/8/layout/hierarchy3"/>
    <dgm:cxn modelId="{01E3E304-167E-44B2-9E3A-05FBD7C94887}" type="presOf" srcId="{EA8356A2-56BD-494C-B8B9-F0D2692E6171}" destId="{CF7E4FD0-F883-4B73-A70C-53D96F2EECA8}" srcOrd="0" destOrd="0" presId="urn:microsoft.com/office/officeart/2005/8/layout/hierarchy3"/>
    <dgm:cxn modelId="{C55D3C0E-D8FF-434B-90AD-AFBFE1329DAF}" type="presOf" srcId="{569C8EB0-012F-4849-9611-BF48C65EB66B}" destId="{DB9020DB-FCBB-4812-9180-8A5C92487DC6}" srcOrd="0" destOrd="0" presId="urn:microsoft.com/office/officeart/2005/8/layout/hierarchy3"/>
    <dgm:cxn modelId="{88EE2B15-021F-44F8-9192-33C35A331B81}" type="presOf" srcId="{E0C8B4B8-0FC4-45E9-8D3A-1898109D7681}" destId="{0284FAB5-83FF-41EC-94B1-12EAFD7CFB06}" srcOrd="0" destOrd="0" presId="urn:microsoft.com/office/officeart/2005/8/layout/hierarchy3"/>
    <dgm:cxn modelId="{F311951C-9071-4F61-BD87-4BE28CC2AC0B}" srcId="{84EBA999-C135-4941-8092-99C35B691E2F}" destId="{9C4CC87B-A29D-4E09-842E-E9FB5C384654}" srcOrd="0" destOrd="0" parTransId="{62C53388-0073-4A1E-9E2E-0B7A5B85DF1D}" sibTransId="{BB40C52F-1CC9-46CD-BA27-4320C3DF01FD}"/>
    <dgm:cxn modelId="{2C492F20-1AC3-4E69-B212-316E0E2AEEA4}" type="presOf" srcId="{96A0716A-692A-46CD-AD59-A642A7E912CE}" destId="{717DFA96-FE3A-4F4B-A1C8-0C4124917E44}" srcOrd="1" destOrd="0" presId="urn:microsoft.com/office/officeart/2005/8/layout/hierarchy3"/>
    <dgm:cxn modelId="{4A45ED22-D2A6-43A5-961E-0FA98210CE6A}" type="presOf" srcId="{2D92A4C4-CA36-42F7-9DC8-D80330F6F0FE}" destId="{C22F0469-8D20-4949-B707-B530745AA7E4}" srcOrd="0" destOrd="0" presId="urn:microsoft.com/office/officeart/2005/8/layout/hierarchy3"/>
    <dgm:cxn modelId="{DA8D8F28-51CA-40F5-970A-ECDCDBEAD283}" type="presOf" srcId="{CD7A5ADE-FDE0-4B4B-B00F-5B032194AC8D}" destId="{9AE975B6-7BE1-48EA-AE56-3ADC922E3631}" srcOrd="0" destOrd="0" presId="urn:microsoft.com/office/officeart/2005/8/layout/hierarchy3"/>
    <dgm:cxn modelId="{A10B9829-328B-42A3-94B6-3C890EAB1214}" type="presOf" srcId="{84EBA999-C135-4941-8092-99C35B691E2F}" destId="{B3F9D03D-8321-4AA1-9C4A-0D05675B95F0}" srcOrd="0" destOrd="0" presId="urn:microsoft.com/office/officeart/2005/8/layout/hierarchy3"/>
    <dgm:cxn modelId="{84AD4631-F186-43D4-A141-EDC251727D5F}" srcId="{96A0716A-692A-46CD-AD59-A642A7E912CE}" destId="{9AC457E0-D49C-4472-B031-3985A0A84025}" srcOrd="1" destOrd="0" parTransId="{2629F7DF-33B6-4343-B526-107CE283AFCC}" sibTransId="{EAD34A57-708A-4E4F-938B-60DB7B0E1B1B}"/>
    <dgm:cxn modelId="{9141833F-158C-4795-86CE-6D89D3E162B3}" srcId="{84EBA999-C135-4941-8092-99C35B691E2F}" destId="{96A0716A-692A-46CD-AD59-A642A7E912CE}" srcOrd="1" destOrd="0" parTransId="{B96439BE-322E-4FBC-BC93-F86D72885011}" sibTransId="{E1333820-1204-42B2-804C-D6B939B0B897}"/>
    <dgm:cxn modelId="{75286D64-DE93-4BB8-86D4-0976C4511779}" type="presOf" srcId="{747340CA-477B-4C22-8814-A2ED9F1358C9}" destId="{BA1ECD73-CFAB-4E0F-9E4D-EB0FC9FE36FE}" srcOrd="0" destOrd="0" presId="urn:microsoft.com/office/officeart/2005/8/layout/hierarchy3"/>
    <dgm:cxn modelId="{8B4A5365-5B63-4E88-A2F7-348176A16827}" srcId="{96A0716A-692A-46CD-AD59-A642A7E912CE}" destId="{5DD57726-B66F-46ED-93A1-9FDEFBC44012}" srcOrd="0" destOrd="0" parTransId="{EA8356A2-56BD-494C-B8B9-F0D2692E6171}" sibTransId="{88672D5D-3A9D-47A6-9B1B-B15855AFD38C}"/>
    <dgm:cxn modelId="{BF5FF147-8205-45C2-86A3-2F745C41D859}" type="presOf" srcId="{9BA191A6-321B-4EF8-80F3-1EB665D2204A}" destId="{CA3B305C-EBC9-4C8D-B796-A7CCE24858B9}" srcOrd="0" destOrd="0" presId="urn:microsoft.com/office/officeart/2005/8/layout/hierarchy3"/>
    <dgm:cxn modelId="{67576649-C826-4E22-952B-12C860AE41C1}" srcId="{9C4CC87B-A29D-4E09-842E-E9FB5C384654}" destId="{DE056AE2-E97C-4075-9030-02118652A4E9}" srcOrd="4" destOrd="0" parTransId="{2D92A4C4-CA36-42F7-9DC8-D80330F6F0FE}" sibTransId="{F30E7EEF-5651-4D18-8763-29393A5E9CE5}"/>
    <dgm:cxn modelId="{4421C271-4889-4544-B4AB-D92E0B2AF768}" srcId="{9C4CC87B-A29D-4E09-842E-E9FB5C384654}" destId="{747340CA-477B-4C22-8814-A2ED9F1358C9}" srcOrd="3" destOrd="0" parTransId="{E0C8B4B8-0FC4-45E9-8D3A-1898109D7681}" sibTransId="{88C1FAD5-1D41-4276-8D77-EF3E5A0303B6}"/>
    <dgm:cxn modelId="{3243F27F-1F57-4978-9A09-6D1A01478991}" type="presOf" srcId="{9C4CC87B-A29D-4E09-842E-E9FB5C384654}" destId="{2D453F11-FC2D-4250-A131-620AF1143026}" srcOrd="0" destOrd="0" presId="urn:microsoft.com/office/officeart/2005/8/layout/hierarchy3"/>
    <dgm:cxn modelId="{A3432983-6427-4C3B-A55A-6A17774E207C}" srcId="{9C4CC87B-A29D-4E09-842E-E9FB5C384654}" destId="{22342F77-5ACA-4650-946C-F10EEF546129}" srcOrd="2" destOrd="0" parTransId="{CCB28C4F-E383-434B-AC72-8481A1CA74DF}" sibTransId="{724FEDBD-2230-43EF-8AE8-7771755A779D}"/>
    <dgm:cxn modelId="{495F718F-DE89-420B-85FA-12FD140E23E4}" type="presOf" srcId="{DE056AE2-E97C-4075-9030-02118652A4E9}" destId="{136E1214-33F5-421C-BEE1-605C15F71DDE}" srcOrd="0" destOrd="0" presId="urn:microsoft.com/office/officeart/2005/8/layout/hierarchy3"/>
    <dgm:cxn modelId="{976EF98F-4324-434F-A2FF-265AC263D336}" type="presOf" srcId="{010C91C9-23B3-4E69-98D6-148AF80F7A6E}" destId="{CBFE9BFB-61B6-4678-A9AE-25805C8BBD39}" srcOrd="0" destOrd="0" presId="urn:microsoft.com/office/officeart/2005/8/layout/hierarchy3"/>
    <dgm:cxn modelId="{C8727D9F-8717-4331-B13F-B3563A8B8F53}" srcId="{9C4CC87B-A29D-4E09-842E-E9FB5C384654}" destId="{010C91C9-23B3-4E69-98D6-148AF80F7A6E}" srcOrd="0" destOrd="0" parTransId="{569C8EB0-012F-4849-9611-BF48C65EB66B}" sibTransId="{FF1D509D-FB3A-4A0A-9BD9-974147597B32}"/>
    <dgm:cxn modelId="{F3D428AC-E901-4D92-95F5-1E56B65DACA6}" srcId="{96A0716A-692A-46CD-AD59-A642A7E912CE}" destId="{C7CC6573-62B7-4C81-8D0E-42C5DC89D475}" srcOrd="2" destOrd="0" parTransId="{9BA191A6-321B-4EF8-80F3-1EB665D2204A}" sibTransId="{43A2AD8C-F428-45BF-AE76-0D82C02EC3D3}"/>
    <dgm:cxn modelId="{A22C74AE-15A1-4412-8A40-A662A81B0693}" type="presOf" srcId="{9AC457E0-D49C-4472-B031-3985A0A84025}" destId="{5BD24869-653F-4FE1-9773-8E54C2674D4D}" srcOrd="0" destOrd="0" presId="urn:microsoft.com/office/officeart/2005/8/layout/hierarchy3"/>
    <dgm:cxn modelId="{32E2BCB6-E258-4459-A238-BF65C19312A4}" type="presOf" srcId="{22342F77-5ACA-4650-946C-F10EEF546129}" destId="{ECE45DD0-3F1C-4DBB-9D1B-484E143C232A}" srcOrd="0" destOrd="0" presId="urn:microsoft.com/office/officeart/2005/8/layout/hierarchy3"/>
    <dgm:cxn modelId="{B1C608BA-B29B-4D70-AB88-84C4A1DAA22D}" type="presOf" srcId="{2629F7DF-33B6-4343-B526-107CE283AFCC}" destId="{CFF0D7A9-A15C-48F0-A5DF-2721A655BF79}" srcOrd="0" destOrd="0" presId="urn:microsoft.com/office/officeart/2005/8/layout/hierarchy3"/>
    <dgm:cxn modelId="{1C45A3BA-CBD3-4728-90B3-51C0BD198795}" type="presOf" srcId="{9C4CC87B-A29D-4E09-842E-E9FB5C384654}" destId="{CA9AD297-82F4-49D3-AF3B-116FD913DB18}" srcOrd="1" destOrd="0" presId="urn:microsoft.com/office/officeart/2005/8/layout/hierarchy3"/>
    <dgm:cxn modelId="{40556CC6-8B68-499F-B682-AB76A4F08BCF}" srcId="{9C4CC87B-A29D-4E09-842E-E9FB5C384654}" destId="{CD7A5ADE-FDE0-4B4B-B00F-5B032194AC8D}" srcOrd="1" destOrd="0" parTransId="{F462F417-FFE6-48E0-A114-485369906072}" sibTransId="{AC00EE86-0A4A-4674-89C3-8FDF43DB8324}"/>
    <dgm:cxn modelId="{004C89D8-9AA3-46FD-BAA3-CC5E41192B40}" type="presOf" srcId="{96A0716A-692A-46CD-AD59-A642A7E912CE}" destId="{F335D359-8733-4ED6-9400-266E432BD938}" srcOrd="0" destOrd="0" presId="urn:microsoft.com/office/officeart/2005/8/layout/hierarchy3"/>
    <dgm:cxn modelId="{21D276E6-1FFE-4034-A80D-B6F0DA0BC3AA}" type="presOf" srcId="{CCB28C4F-E383-434B-AC72-8481A1CA74DF}" destId="{AB4A16CC-9B1A-4B1A-A9DE-4D3CCC8FECAE}" srcOrd="0" destOrd="0" presId="urn:microsoft.com/office/officeart/2005/8/layout/hierarchy3"/>
    <dgm:cxn modelId="{FA55BDE9-6C34-47A0-9323-A0C7AF3C3B3C}" type="presOf" srcId="{C7CC6573-62B7-4C81-8D0E-42C5DC89D475}" destId="{14F34A3C-4F0A-4489-B9CA-345B63DA081E}" srcOrd="0" destOrd="0" presId="urn:microsoft.com/office/officeart/2005/8/layout/hierarchy3"/>
    <dgm:cxn modelId="{BC2D2AEC-8BEE-4DE1-8B76-F9187FEDFEEA}" type="presOf" srcId="{5DD57726-B66F-46ED-93A1-9FDEFBC44012}" destId="{2FC5AD62-8CDE-4638-B785-DE47504D51F2}" srcOrd="0" destOrd="0" presId="urn:microsoft.com/office/officeart/2005/8/layout/hierarchy3"/>
    <dgm:cxn modelId="{4A903A4C-05D7-4566-A95A-10FE8159ED55}" type="presParOf" srcId="{B3F9D03D-8321-4AA1-9C4A-0D05675B95F0}" destId="{4C849981-A5A0-4179-B4DF-BE6E0B482BB4}" srcOrd="0" destOrd="0" presId="urn:microsoft.com/office/officeart/2005/8/layout/hierarchy3"/>
    <dgm:cxn modelId="{0C9772EA-0219-4BD4-90CB-6816D5DA88B0}" type="presParOf" srcId="{4C849981-A5A0-4179-B4DF-BE6E0B482BB4}" destId="{243D3496-F580-4B15-8F49-4CF4C88BEBDF}" srcOrd="0" destOrd="0" presId="urn:microsoft.com/office/officeart/2005/8/layout/hierarchy3"/>
    <dgm:cxn modelId="{DA8968C3-855F-4358-A6CF-CBBB4210ABC1}" type="presParOf" srcId="{243D3496-F580-4B15-8F49-4CF4C88BEBDF}" destId="{2D453F11-FC2D-4250-A131-620AF1143026}" srcOrd="0" destOrd="0" presId="urn:microsoft.com/office/officeart/2005/8/layout/hierarchy3"/>
    <dgm:cxn modelId="{C041C239-6493-44CA-B662-5191F6655F18}" type="presParOf" srcId="{243D3496-F580-4B15-8F49-4CF4C88BEBDF}" destId="{CA9AD297-82F4-49D3-AF3B-116FD913DB18}" srcOrd="1" destOrd="0" presId="urn:microsoft.com/office/officeart/2005/8/layout/hierarchy3"/>
    <dgm:cxn modelId="{1A6F03E3-F0E8-4A78-9184-C636FDD6BD5B}" type="presParOf" srcId="{4C849981-A5A0-4179-B4DF-BE6E0B482BB4}" destId="{527161B2-5770-4C06-9F5C-4788EB223459}" srcOrd="1" destOrd="0" presId="urn:microsoft.com/office/officeart/2005/8/layout/hierarchy3"/>
    <dgm:cxn modelId="{7C3AB98D-C623-4AF6-B870-95F78D9B2E3A}" type="presParOf" srcId="{527161B2-5770-4C06-9F5C-4788EB223459}" destId="{DB9020DB-FCBB-4812-9180-8A5C92487DC6}" srcOrd="0" destOrd="0" presId="urn:microsoft.com/office/officeart/2005/8/layout/hierarchy3"/>
    <dgm:cxn modelId="{9F9CB70C-2FD0-4B95-BC3E-2E47D2D99C20}" type="presParOf" srcId="{527161B2-5770-4C06-9F5C-4788EB223459}" destId="{CBFE9BFB-61B6-4678-A9AE-25805C8BBD39}" srcOrd="1" destOrd="0" presId="urn:microsoft.com/office/officeart/2005/8/layout/hierarchy3"/>
    <dgm:cxn modelId="{BE8696F4-ADA3-4E0B-A5C5-837D84F36156}" type="presParOf" srcId="{527161B2-5770-4C06-9F5C-4788EB223459}" destId="{C03A2956-5614-4EBF-AA7A-B8AB0F801374}" srcOrd="2" destOrd="0" presId="urn:microsoft.com/office/officeart/2005/8/layout/hierarchy3"/>
    <dgm:cxn modelId="{28909E19-4671-4A47-B0DB-F4A73F1E6239}" type="presParOf" srcId="{527161B2-5770-4C06-9F5C-4788EB223459}" destId="{9AE975B6-7BE1-48EA-AE56-3ADC922E3631}" srcOrd="3" destOrd="0" presId="urn:microsoft.com/office/officeart/2005/8/layout/hierarchy3"/>
    <dgm:cxn modelId="{DC6DEDDC-9560-4573-9597-3AD8F30F1FD8}" type="presParOf" srcId="{527161B2-5770-4C06-9F5C-4788EB223459}" destId="{AB4A16CC-9B1A-4B1A-A9DE-4D3CCC8FECAE}" srcOrd="4" destOrd="0" presId="urn:microsoft.com/office/officeart/2005/8/layout/hierarchy3"/>
    <dgm:cxn modelId="{A2FCFC40-E308-4C57-AB9D-06BE59775450}" type="presParOf" srcId="{527161B2-5770-4C06-9F5C-4788EB223459}" destId="{ECE45DD0-3F1C-4DBB-9D1B-484E143C232A}" srcOrd="5" destOrd="0" presId="urn:microsoft.com/office/officeart/2005/8/layout/hierarchy3"/>
    <dgm:cxn modelId="{0EB8993C-C175-406E-93A4-0AF5737887EE}" type="presParOf" srcId="{527161B2-5770-4C06-9F5C-4788EB223459}" destId="{0284FAB5-83FF-41EC-94B1-12EAFD7CFB06}" srcOrd="6" destOrd="0" presId="urn:microsoft.com/office/officeart/2005/8/layout/hierarchy3"/>
    <dgm:cxn modelId="{D229D885-B2B4-45B1-BEB8-B7EFE28AB146}" type="presParOf" srcId="{527161B2-5770-4C06-9F5C-4788EB223459}" destId="{BA1ECD73-CFAB-4E0F-9E4D-EB0FC9FE36FE}" srcOrd="7" destOrd="0" presId="urn:microsoft.com/office/officeart/2005/8/layout/hierarchy3"/>
    <dgm:cxn modelId="{C4E45DE1-6648-42B7-8C4C-818B445D66F3}" type="presParOf" srcId="{527161B2-5770-4C06-9F5C-4788EB223459}" destId="{C22F0469-8D20-4949-B707-B530745AA7E4}" srcOrd="8" destOrd="0" presId="urn:microsoft.com/office/officeart/2005/8/layout/hierarchy3"/>
    <dgm:cxn modelId="{812ED828-5EC5-4090-BC20-9B8F3F8FBA0F}" type="presParOf" srcId="{527161B2-5770-4C06-9F5C-4788EB223459}" destId="{136E1214-33F5-421C-BEE1-605C15F71DDE}" srcOrd="9" destOrd="0" presId="urn:microsoft.com/office/officeart/2005/8/layout/hierarchy3"/>
    <dgm:cxn modelId="{B4222169-B14F-42A2-B0D5-B4CF7EE07EFB}" type="presParOf" srcId="{B3F9D03D-8321-4AA1-9C4A-0D05675B95F0}" destId="{C007E531-FC3E-4CD9-AAA0-2A1EC93776E4}" srcOrd="1" destOrd="0" presId="urn:microsoft.com/office/officeart/2005/8/layout/hierarchy3"/>
    <dgm:cxn modelId="{9AE2ADA4-5BFD-4EF5-A25B-978FE1C1BAA6}" type="presParOf" srcId="{C007E531-FC3E-4CD9-AAA0-2A1EC93776E4}" destId="{AFD58BDD-5DF5-4184-BB09-70DE65035828}" srcOrd="0" destOrd="0" presId="urn:microsoft.com/office/officeart/2005/8/layout/hierarchy3"/>
    <dgm:cxn modelId="{8CA722F5-2C39-4AE0-8E84-2D26E00EA7EE}" type="presParOf" srcId="{AFD58BDD-5DF5-4184-BB09-70DE65035828}" destId="{F335D359-8733-4ED6-9400-266E432BD938}" srcOrd="0" destOrd="0" presId="urn:microsoft.com/office/officeart/2005/8/layout/hierarchy3"/>
    <dgm:cxn modelId="{305201CB-BC27-4433-AC0C-3DA7B45207FC}" type="presParOf" srcId="{AFD58BDD-5DF5-4184-BB09-70DE65035828}" destId="{717DFA96-FE3A-4F4B-A1C8-0C4124917E44}" srcOrd="1" destOrd="0" presId="urn:microsoft.com/office/officeart/2005/8/layout/hierarchy3"/>
    <dgm:cxn modelId="{D5D2F982-93C9-408D-8B71-15822B11F3F0}" type="presParOf" srcId="{C007E531-FC3E-4CD9-AAA0-2A1EC93776E4}" destId="{59E358F6-EE16-4B02-B47B-B0C0A90FF5BE}" srcOrd="1" destOrd="0" presId="urn:microsoft.com/office/officeart/2005/8/layout/hierarchy3"/>
    <dgm:cxn modelId="{7241FDBC-3C80-456E-93C4-759C0CBD1DC1}" type="presParOf" srcId="{59E358F6-EE16-4B02-B47B-B0C0A90FF5BE}" destId="{CF7E4FD0-F883-4B73-A70C-53D96F2EECA8}" srcOrd="0" destOrd="0" presId="urn:microsoft.com/office/officeart/2005/8/layout/hierarchy3"/>
    <dgm:cxn modelId="{1A742C5F-6915-4A7C-90E9-C23F6E37383A}" type="presParOf" srcId="{59E358F6-EE16-4B02-B47B-B0C0A90FF5BE}" destId="{2FC5AD62-8CDE-4638-B785-DE47504D51F2}" srcOrd="1" destOrd="0" presId="urn:microsoft.com/office/officeart/2005/8/layout/hierarchy3"/>
    <dgm:cxn modelId="{856F0206-3305-48B6-AE5B-7D92D58D8303}" type="presParOf" srcId="{59E358F6-EE16-4B02-B47B-B0C0A90FF5BE}" destId="{CFF0D7A9-A15C-48F0-A5DF-2721A655BF79}" srcOrd="2" destOrd="0" presId="urn:microsoft.com/office/officeart/2005/8/layout/hierarchy3"/>
    <dgm:cxn modelId="{9B6D8288-0E74-49FF-ACF2-450B23D55F6B}" type="presParOf" srcId="{59E358F6-EE16-4B02-B47B-B0C0A90FF5BE}" destId="{5BD24869-653F-4FE1-9773-8E54C2674D4D}" srcOrd="3" destOrd="0" presId="urn:microsoft.com/office/officeart/2005/8/layout/hierarchy3"/>
    <dgm:cxn modelId="{D6ED91B2-4EB1-4EE0-A959-BDD125159BA3}" type="presParOf" srcId="{59E358F6-EE16-4B02-B47B-B0C0A90FF5BE}" destId="{CA3B305C-EBC9-4C8D-B796-A7CCE24858B9}" srcOrd="4" destOrd="0" presId="urn:microsoft.com/office/officeart/2005/8/layout/hierarchy3"/>
    <dgm:cxn modelId="{AF72B3B9-5F52-4D4D-B213-2BDE4E480B09}" type="presParOf" srcId="{59E358F6-EE16-4B02-B47B-B0C0A90FF5BE}" destId="{14F34A3C-4F0A-4489-B9CA-345B63DA081E}"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EBA999-C135-4941-8092-99C35B691E2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DD57726-B66F-46ED-93A1-9FDEFBC44012}">
      <dgm:prSet phldrT="[Text]" custT="1"/>
      <dgm:spPr>
        <a:solidFill>
          <a:schemeClr val="tx2">
            <a:lumMod val="20000"/>
            <a:lumOff val="80000"/>
          </a:schemeClr>
        </a:solidFill>
      </dgm:spPr>
      <dgm:t>
        <a:bodyPr/>
        <a:lstStyle/>
        <a:p>
          <a:r>
            <a:rPr lang="en-US" sz="1400" b="1" dirty="0">
              <a:solidFill>
                <a:srgbClr val="0070C0"/>
              </a:solidFill>
            </a:rPr>
            <a:t>Economic Data</a:t>
          </a:r>
        </a:p>
      </dgm:t>
    </dgm:pt>
    <dgm:pt modelId="{EA8356A2-56BD-494C-B8B9-F0D2692E6171}" type="parTrans" cxnId="{8B4A5365-5B63-4E88-A2F7-348176A16827}">
      <dgm:prSet/>
      <dgm:spPr/>
      <dgm:t>
        <a:bodyPr/>
        <a:lstStyle/>
        <a:p>
          <a:endParaRPr lang="en-US" sz="1400" b="1"/>
        </a:p>
      </dgm:t>
    </dgm:pt>
    <dgm:pt modelId="{88672D5D-3A9D-47A6-9B1B-B15855AFD38C}" type="sibTrans" cxnId="{8B4A5365-5B63-4E88-A2F7-348176A16827}">
      <dgm:prSet/>
      <dgm:spPr/>
      <dgm:t>
        <a:bodyPr/>
        <a:lstStyle/>
        <a:p>
          <a:endParaRPr lang="en-US" sz="1400" b="1"/>
        </a:p>
      </dgm:t>
    </dgm:pt>
    <dgm:pt modelId="{C7CC6573-62B7-4C81-8D0E-42C5DC89D475}">
      <dgm:prSet custT="1"/>
      <dgm:spPr/>
      <dgm:t>
        <a:bodyPr/>
        <a:lstStyle/>
        <a:p>
          <a:r>
            <a:rPr lang="en-US" sz="1400" b="1" dirty="0"/>
            <a:t>Industry Specific Data</a:t>
          </a:r>
        </a:p>
      </dgm:t>
    </dgm:pt>
    <dgm:pt modelId="{9BA191A6-321B-4EF8-80F3-1EB665D2204A}" type="parTrans" cxnId="{F3D428AC-E901-4D92-95F5-1E56B65DACA6}">
      <dgm:prSet/>
      <dgm:spPr/>
      <dgm:t>
        <a:bodyPr/>
        <a:lstStyle/>
        <a:p>
          <a:endParaRPr lang="en-US" sz="1400" b="1"/>
        </a:p>
      </dgm:t>
    </dgm:pt>
    <dgm:pt modelId="{43A2AD8C-F428-45BF-AE76-0D82C02EC3D3}" type="sibTrans" cxnId="{F3D428AC-E901-4D92-95F5-1E56B65DACA6}">
      <dgm:prSet/>
      <dgm:spPr/>
      <dgm:t>
        <a:bodyPr/>
        <a:lstStyle/>
        <a:p>
          <a:endParaRPr lang="en-US" sz="1400" b="1"/>
        </a:p>
      </dgm:t>
    </dgm:pt>
    <dgm:pt modelId="{9AC457E0-D49C-4472-B031-3985A0A84025}">
      <dgm:prSet custT="1"/>
      <dgm:spPr/>
      <dgm:t>
        <a:bodyPr/>
        <a:lstStyle/>
        <a:p>
          <a:r>
            <a:rPr lang="en-US" sz="1400" b="1" dirty="0"/>
            <a:t>Economic Forecasts &amp; Demographics </a:t>
          </a:r>
        </a:p>
      </dgm:t>
    </dgm:pt>
    <dgm:pt modelId="{2629F7DF-33B6-4343-B526-107CE283AFCC}" type="parTrans" cxnId="{84AD4631-F186-43D4-A141-EDC251727D5F}">
      <dgm:prSet/>
      <dgm:spPr/>
      <dgm:t>
        <a:bodyPr/>
        <a:lstStyle/>
        <a:p>
          <a:endParaRPr lang="en-US" sz="1400" b="1"/>
        </a:p>
      </dgm:t>
    </dgm:pt>
    <dgm:pt modelId="{EAD34A57-708A-4E4F-938B-60DB7B0E1B1B}" type="sibTrans" cxnId="{84AD4631-F186-43D4-A141-EDC251727D5F}">
      <dgm:prSet/>
      <dgm:spPr/>
      <dgm:t>
        <a:bodyPr/>
        <a:lstStyle/>
        <a:p>
          <a:endParaRPr lang="en-US" sz="1400" b="1"/>
        </a:p>
      </dgm:t>
    </dgm:pt>
    <dgm:pt modelId="{864915D5-2636-4EF9-B196-35375C7DCF7F}">
      <dgm:prSet custT="1"/>
      <dgm:spPr/>
      <dgm:t>
        <a:bodyPr/>
        <a:lstStyle/>
        <a:p>
          <a:r>
            <a:rPr lang="en-US" sz="1200" b="1" dirty="0"/>
            <a:t>Real Estate Site Searches</a:t>
          </a:r>
        </a:p>
      </dgm:t>
    </dgm:pt>
    <dgm:pt modelId="{AF46F735-3DB4-4FA5-B9C5-D498249235F5}" type="parTrans" cxnId="{5A33B7D2-2458-42DB-B838-4278FC53CDCF}">
      <dgm:prSet/>
      <dgm:spPr/>
      <dgm:t>
        <a:bodyPr/>
        <a:lstStyle/>
        <a:p>
          <a:endParaRPr lang="en-US"/>
        </a:p>
      </dgm:t>
    </dgm:pt>
    <dgm:pt modelId="{12D8C67E-9E4D-4EAE-90EF-27E3B97FDDBC}" type="sibTrans" cxnId="{5A33B7D2-2458-42DB-B838-4278FC53CDCF}">
      <dgm:prSet/>
      <dgm:spPr/>
      <dgm:t>
        <a:bodyPr/>
        <a:lstStyle/>
        <a:p>
          <a:endParaRPr lang="en-US"/>
        </a:p>
      </dgm:t>
    </dgm:pt>
    <dgm:pt modelId="{B3F9D03D-8321-4AA1-9C4A-0D05675B95F0}" type="pres">
      <dgm:prSet presAssocID="{84EBA999-C135-4941-8092-99C35B691E2F}" presName="diagram" presStyleCnt="0">
        <dgm:presLayoutVars>
          <dgm:chPref val="1"/>
          <dgm:dir/>
          <dgm:animOne val="branch"/>
          <dgm:animLvl val="lvl"/>
          <dgm:resizeHandles/>
        </dgm:presLayoutVars>
      </dgm:prSet>
      <dgm:spPr/>
    </dgm:pt>
    <dgm:pt modelId="{69315318-E31F-40DE-A102-712795D5B8CA}" type="pres">
      <dgm:prSet presAssocID="{5DD57726-B66F-46ED-93A1-9FDEFBC44012}" presName="root" presStyleCnt="0"/>
      <dgm:spPr/>
    </dgm:pt>
    <dgm:pt modelId="{DCF7EB65-2C90-4124-BB51-59FA634D2146}" type="pres">
      <dgm:prSet presAssocID="{5DD57726-B66F-46ED-93A1-9FDEFBC44012}" presName="rootComposite" presStyleCnt="0"/>
      <dgm:spPr/>
    </dgm:pt>
    <dgm:pt modelId="{B775C0FA-92CF-4A4D-981D-0D1ED2D3CED6}" type="pres">
      <dgm:prSet presAssocID="{5DD57726-B66F-46ED-93A1-9FDEFBC44012}" presName="rootText" presStyleLbl="node1" presStyleIdx="0" presStyleCnt="1" custScaleY="78776" custLinFactNeighborY="-39779"/>
      <dgm:spPr/>
    </dgm:pt>
    <dgm:pt modelId="{3BD171FF-7B1A-4729-9222-CD755A2DA1D6}" type="pres">
      <dgm:prSet presAssocID="{5DD57726-B66F-46ED-93A1-9FDEFBC44012}" presName="rootConnector" presStyleLbl="node1" presStyleIdx="0" presStyleCnt="1"/>
      <dgm:spPr/>
    </dgm:pt>
    <dgm:pt modelId="{3ACC4626-905F-4B16-ACF6-E14111A76B2B}" type="pres">
      <dgm:prSet presAssocID="{5DD57726-B66F-46ED-93A1-9FDEFBC44012}" presName="childShape" presStyleCnt="0"/>
      <dgm:spPr/>
    </dgm:pt>
    <dgm:pt modelId="{CFF0D7A9-A15C-48F0-A5DF-2721A655BF79}" type="pres">
      <dgm:prSet presAssocID="{2629F7DF-33B6-4343-B526-107CE283AFCC}" presName="Name13" presStyleLbl="parChTrans1D2" presStyleIdx="0" presStyleCnt="3"/>
      <dgm:spPr/>
    </dgm:pt>
    <dgm:pt modelId="{5BD24869-653F-4FE1-9773-8E54C2674D4D}" type="pres">
      <dgm:prSet presAssocID="{9AC457E0-D49C-4472-B031-3985A0A84025}" presName="childText" presStyleLbl="bgAcc1" presStyleIdx="0" presStyleCnt="3" custLinFactNeighborX="-6250" custLinFactNeighborY="-43555">
        <dgm:presLayoutVars>
          <dgm:bulletEnabled val="1"/>
        </dgm:presLayoutVars>
      </dgm:prSet>
      <dgm:spPr/>
    </dgm:pt>
    <dgm:pt modelId="{CA3B305C-EBC9-4C8D-B796-A7CCE24858B9}" type="pres">
      <dgm:prSet presAssocID="{9BA191A6-321B-4EF8-80F3-1EB665D2204A}" presName="Name13" presStyleLbl="parChTrans1D2" presStyleIdx="1" presStyleCnt="3"/>
      <dgm:spPr/>
    </dgm:pt>
    <dgm:pt modelId="{14F34A3C-4F0A-4489-B9CA-345B63DA081E}" type="pres">
      <dgm:prSet presAssocID="{C7CC6573-62B7-4C81-8D0E-42C5DC89D475}" presName="childText" presStyleLbl="bgAcc1" presStyleIdx="1" presStyleCnt="3" custLinFactNeighborX="-6250" custLinFactNeighborY="-38555">
        <dgm:presLayoutVars>
          <dgm:bulletEnabled val="1"/>
        </dgm:presLayoutVars>
      </dgm:prSet>
      <dgm:spPr/>
    </dgm:pt>
    <dgm:pt modelId="{FCF2C75D-EE5E-414E-BED7-44E43BA18725}" type="pres">
      <dgm:prSet presAssocID="{AF46F735-3DB4-4FA5-B9C5-D498249235F5}" presName="Name13" presStyleLbl="parChTrans1D2" presStyleIdx="2" presStyleCnt="3"/>
      <dgm:spPr/>
    </dgm:pt>
    <dgm:pt modelId="{DACBB077-1BEF-4531-8A31-FB82B9BB66FA}" type="pres">
      <dgm:prSet presAssocID="{864915D5-2636-4EF9-B196-35375C7DCF7F}" presName="childText" presStyleLbl="bgAcc1" presStyleIdx="2" presStyleCnt="3" custLinFactNeighborX="-6250" custLinFactNeighborY="-43555">
        <dgm:presLayoutVars>
          <dgm:bulletEnabled val="1"/>
        </dgm:presLayoutVars>
      </dgm:prSet>
      <dgm:spPr/>
    </dgm:pt>
  </dgm:ptLst>
  <dgm:cxnLst>
    <dgm:cxn modelId="{CE0F461C-D4AD-4111-AB6B-8838582FA382}" type="presOf" srcId="{9BA191A6-321B-4EF8-80F3-1EB665D2204A}" destId="{CA3B305C-EBC9-4C8D-B796-A7CCE24858B9}" srcOrd="0" destOrd="0" presId="urn:microsoft.com/office/officeart/2005/8/layout/hierarchy3"/>
    <dgm:cxn modelId="{84AD4631-F186-43D4-A141-EDC251727D5F}" srcId="{5DD57726-B66F-46ED-93A1-9FDEFBC44012}" destId="{9AC457E0-D49C-4472-B031-3985A0A84025}" srcOrd="0" destOrd="0" parTransId="{2629F7DF-33B6-4343-B526-107CE283AFCC}" sibTransId="{EAD34A57-708A-4E4F-938B-60DB7B0E1B1B}"/>
    <dgm:cxn modelId="{15892D5B-0752-4D3E-9500-87E23D61570A}" type="presOf" srcId="{AF46F735-3DB4-4FA5-B9C5-D498249235F5}" destId="{FCF2C75D-EE5E-414E-BED7-44E43BA18725}" srcOrd="0" destOrd="0" presId="urn:microsoft.com/office/officeart/2005/8/layout/hierarchy3"/>
    <dgm:cxn modelId="{D770E263-8050-4263-B871-E9BBC28F6B59}" type="presOf" srcId="{2629F7DF-33B6-4343-B526-107CE283AFCC}" destId="{CFF0D7A9-A15C-48F0-A5DF-2721A655BF79}" srcOrd="0" destOrd="0" presId="urn:microsoft.com/office/officeart/2005/8/layout/hierarchy3"/>
    <dgm:cxn modelId="{8B4A5365-5B63-4E88-A2F7-348176A16827}" srcId="{84EBA999-C135-4941-8092-99C35B691E2F}" destId="{5DD57726-B66F-46ED-93A1-9FDEFBC44012}" srcOrd="0" destOrd="0" parTransId="{EA8356A2-56BD-494C-B8B9-F0D2692E6171}" sibTransId="{88672D5D-3A9D-47A6-9B1B-B15855AFD38C}"/>
    <dgm:cxn modelId="{3DEC9045-6077-4F24-886E-C996F6D94CD4}" type="presOf" srcId="{864915D5-2636-4EF9-B196-35375C7DCF7F}" destId="{DACBB077-1BEF-4531-8A31-FB82B9BB66FA}" srcOrd="0" destOrd="0" presId="urn:microsoft.com/office/officeart/2005/8/layout/hierarchy3"/>
    <dgm:cxn modelId="{54EEEC84-0F71-4828-8DD0-3BB46065584B}" type="presOf" srcId="{5DD57726-B66F-46ED-93A1-9FDEFBC44012}" destId="{3BD171FF-7B1A-4729-9222-CD755A2DA1D6}" srcOrd="1" destOrd="0" presId="urn:microsoft.com/office/officeart/2005/8/layout/hierarchy3"/>
    <dgm:cxn modelId="{3A21DA9D-546C-4E4F-91CB-D3F79A7B5EDA}" type="presOf" srcId="{5DD57726-B66F-46ED-93A1-9FDEFBC44012}" destId="{B775C0FA-92CF-4A4D-981D-0D1ED2D3CED6}" srcOrd="0" destOrd="0" presId="urn:microsoft.com/office/officeart/2005/8/layout/hierarchy3"/>
    <dgm:cxn modelId="{F3D428AC-E901-4D92-95F5-1E56B65DACA6}" srcId="{5DD57726-B66F-46ED-93A1-9FDEFBC44012}" destId="{C7CC6573-62B7-4C81-8D0E-42C5DC89D475}" srcOrd="1" destOrd="0" parTransId="{9BA191A6-321B-4EF8-80F3-1EB665D2204A}" sibTransId="{43A2AD8C-F428-45BF-AE76-0D82C02EC3D3}"/>
    <dgm:cxn modelId="{5A33B7D2-2458-42DB-B838-4278FC53CDCF}" srcId="{5DD57726-B66F-46ED-93A1-9FDEFBC44012}" destId="{864915D5-2636-4EF9-B196-35375C7DCF7F}" srcOrd="2" destOrd="0" parTransId="{AF46F735-3DB4-4FA5-B9C5-D498249235F5}" sibTransId="{12D8C67E-9E4D-4EAE-90EF-27E3B97FDDBC}"/>
    <dgm:cxn modelId="{E71D7FD9-4B92-44C2-91D0-8BF4BF8DCDD6}" type="presOf" srcId="{9AC457E0-D49C-4472-B031-3985A0A84025}" destId="{5BD24869-653F-4FE1-9773-8E54C2674D4D}" srcOrd="0" destOrd="0" presId="urn:microsoft.com/office/officeart/2005/8/layout/hierarchy3"/>
    <dgm:cxn modelId="{AD3A6CE8-147F-4A27-97EB-54598CDFDB66}" type="presOf" srcId="{84EBA999-C135-4941-8092-99C35B691E2F}" destId="{B3F9D03D-8321-4AA1-9C4A-0D05675B95F0}" srcOrd="0" destOrd="0" presId="urn:microsoft.com/office/officeart/2005/8/layout/hierarchy3"/>
    <dgm:cxn modelId="{D365B8FB-5812-4C90-BB2F-EC036858AEA3}" type="presOf" srcId="{C7CC6573-62B7-4C81-8D0E-42C5DC89D475}" destId="{14F34A3C-4F0A-4489-B9CA-345B63DA081E}" srcOrd="0" destOrd="0" presId="urn:microsoft.com/office/officeart/2005/8/layout/hierarchy3"/>
    <dgm:cxn modelId="{DF987813-5200-451B-B071-2ADF907D7304}" type="presParOf" srcId="{B3F9D03D-8321-4AA1-9C4A-0D05675B95F0}" destId="{69315318-E31F-40DE-A102-712795D5B8CA}" srcOrd="0" destOrd="0" presId="urn:microsoft.com/office/officeart/2005/8/layout/hierarchy3"/>
    <dgm:cxn modelId="{FC393083-DABA-4456-965D-7C283EA5874C}" type="presParOf" srcId="{69315318-E31F-40DE-A102-712795D5B8CA}" destId="{DCF7EB65-2C90-4124-BB51-59FA634D2146}" srcOrd="0" destOrd="0" presId="urn:microsoft.com/office/officeart/2005/8/layout/hierarchy3"/>
    <dgm:cxn modelId="{610249EB-31ED-498F-8C82-8D1191F35802}" type="presParOf" srcId="{DCF7EB65-2C90-4124-BB51-59FA634D2146}" destId="{B775C0FA-92CF-4A4D-981D-0D1ED2D3CED6}" srcOrd="0" destOrd="0" presId="urn:microsoft.com/office/officeart/2005/8/layout/hierarchy3"/>
    <dgm:cxn modelId="{C8D79192-D13B-411D-A7B4-7367C4AC87C5}" type="presParOf" srcId="{DCF7EB65-2C90-4124-BB51-59FA634D2146}" destId="{3BD171FF-7B1A-4729-9222-CD755A2DA1D6}" srcOrd="1" destOrd="0" presId="urn:microsoft.com/office/officeart/2005/8/layout/hierarchy3"/>
    <dgm:cxn modelId="{E46162D3-1278-48F9-B660-8C19261EF4BA}" type="presParOf" srcId="{69315318-E31F-40DE-A102-712795D5B8CA}" destId="{3ACC4626-905F-4B16-ACF6-E14111A76B2B}" srcOrd="1" destOrd="0" presId="urn:microsoft.com/office/officeart/2005/8/layout/hierarchy3"/>
    <dgm:cxn modelId="{4F303F43-8B3B-4176-AC82-FF20A8658F7A}" type="presParOf" srcId="{3ACC4626-905F-4B16-ACF6-E14111A76B2B}" destId="{CFF0D7A9-A15C-48F0-A5DF-2721A655BF79}" srcOrd="0" destOrd="0" presId="urn:microsoft.com/office/officeart/2005/8/layout/hierarchy3"/>
    <dgm:cxn modelId="{A104B6BC-902F-4171-BCE2-30483B4F3760}" type="presParOf" srcId="{3ACC4626-905F-4B16-ACF6-E14111A76B2B}" destId="{5BD24869-653F-4FE1-9773-8E54C2674D4D}" srcOrd="1" destOrd="0" presId="urn:microsoft.com/office/officeart/2005/8/layout/hierarchy3"/>
    <dgm:cxn modelId="{B33CF19A-05C2-425B-B403-7769637C2737}" type="presParOf" srcId="{3ACC4626-905F-4B16-ACF6-E14111A76B2B}" destId="{CA3B305C-EBC9-4C8D-B796-A7CCE24858B9}" srcOrd="2" destOrd="0" presId="urn:microsoft.com/office/officeart/2005/8/layout/hierarchy3"/>
    <dgm:cxn modelId="{A66B7CFC-6A35-4A63-8BE8-660AC8B26905}" type="presParOf" srcId="{3ACC4626-905F-4B16-ACF6-E14111A76B2B}" destId="{14F34A3C-4F0A-4489-B9CA-345B63DA081E}" srcOrd="3" destOrd="0" presId="urn:microsoft.com/office/officeart/2005/8/layout/hierarchy3"/>
    <dgm:cxn modelId="{8E871CD4-2F7E-43BD-BF36-6E996DD8CFD7}" type="presParOf" srcId="{3ACC4626-905F-4B16-ACF6-E14111A76B2B}" destId="{FCF2C75D-EE5E-414E-BED7-44E43BA18725}" srcOrd="4" destOrd="0" presId="urn:microsoft.com/office/officeart/2005/8/layout/hierarchy3"/>
    <dgm:cxn modelId="{46398B8E-93FC-483D-8030-5B43CF535AA4}" type="presParOf" srcId="{3ACC4626-905F-4B16-ACF6-E14111A76B2B}" destId="{DACBB077-1BEF-4531-8A31-FB82B9BB66FA}" srcOrd="5"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EBA999-C135-4941-8092-99C35B691E2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DD57726-B66F-46ED-93A1-9FDEFBC44012}">
      <dgm:prSet phldrT="[Text]" custT="1"/>
      <dgm:spPr>
        <a:solidFill>
          <a:schemeClr val="tx2">
            <a:lumMod val="20000"/>
            <a:lumOff val="80000"/>
          </a:schemeClr>
        </a:solidFill>
      </dgm:spPr>
      <dgm:t>
        <a:bodyPr/>
        <a:lstStyle/>
        <a:p>
          <a:r>
            <a:rPr lang="en-US" sz="1200" b="1" dirty="0">
              <a:solidFill>
                <a:srgbClr val="0070C0"/>
              </a:solidFill>
            </a:rPr>
            <a:t>Reduce Risk/ Increase Bottom Line</a:t>
          </a:r>
        </a:p>
      </dgm:t>
    </dgm:pt>
    <dgm:pt modelId="{EA8356A2-56BD-494C-B8B9-F0D2692E6171}" type="parTrans" cxnId="{8B4A5365-5B63-4E88-A2F7-348176A16827}">
      <dgm:prSet/>
      <dgm:spPr/>
      <dgm:t>
        <a:bodyPr/>
        <a:lstStyle/>
        <a:p>
          <a:endParaRPr lang="en-US" sz="1400" b="1"/>
        </a:p>
      </dgm:t>
    </dgm:pt>
    <dgm:pt modelId="{88672D5D-3A9D-47A6-9B1B-B15855AFD38C}" type="sibTrans" cxnId="{8B4A5365-5B63-4E88-A2F7-348176A16827}">
      <dgm:prSet/>
      <dgm:spPr/>
      <dgm:t>
        <a:bodyPr/>
        <a:lstStyle/>
        <a:p>
          <a:endParaRPr lang="en-US" sz="1400" b="1"/>
        </a:p>
      </dgm:t>
    </dgm:pt>
    <dgm:pt modelId="{4040BFB5-2438-4CAA-9A50-F76667619EC9}">
      <dgm:prSet phldrT="[Text]" custT="1"/>
      <dgm:spPr/>
      <dgm:t>
        <a:bodyPr/>
        <a:lstStyle/>
        <a:p>
          <a:r>
            <a:rPr lang="en-US" sz="1100" b="1" dirty="0"/>
            <a:t>Risk Management/ Employee Benefits Workers Comp</a:t>
          </a:r>
        </a:p>
      </dgm:t>
    </dgm:pt>
    <dgm:pt modelId="{9E2D2C15-5C65-4F06-9AD2-63722267EBA8}" type="parTrans" cxnId="{E2E1CDC5-26C9-4867-B53A-49D7EE992D52}">
      <dgm:prSet/>
      <dgm:spPr/>
      <dgm:t>
        <a:bodyPr/>
        <a:lstStyle/>
        <a:p>
          <a:endParaRPr lang="en-US" sz="1400" b="1"/>
        </a:p>
      </dgm:t>
    </dgm:pt>
    <dgm:pt modelId="{A0545E9C-C074-40F1-90F0-97ACD0EC73E8}" type="sibTrans" cxnId="{E2E1CDC5-26C9-4867-B53A-49D7EE992D52}">
      <dgm:prSet/>
      <dgm:spPr/>
      <dgm:t>
        <a:bodyPr/>
        <a:lstStyle/>
        <a:p>
          <a:endParaRPr lang="en-US" sz="1400" b="1"/>
        </a:p>
      </dgm:t>
    </dgm:pt>
    <dgm:pt modelId="{C7CC6573-62B7-4C81-8D0E-42C5DC89D475}">
      <dgm:prSet custT="1"/>
      <dgm:spPr/>
      <dgm:t>
        <a:bodyPr/>
        <a:lstStyle/>
        <a:p>
          <a:r>
            <a:rPr lang="en-US" sz="1400" b="1" dirty="0"/>
            <a:t>Cost Segregation</a:t>
          </a:r>
        </a:p>
      </dgm:t>
    </dgm:pt>
    <dgm:pt modelId="{9BA191A6-321B-4EF8-80F3-1EB665D2204A}" type="parTrans" cxnId="{F3D428AC-E901-4D92-95F5-1E56B65DACA6}">
      <dgm:prSet/>
      <dgm:spPr/>
      <dgm:t>
        <a:bodyPr/>
        <a:lstStyle/>
        <a:p>
          <a:endParaRPr lang="en-US" sz="1400" b="1"/>
        </a:p>
      </dgm:t>
    </dgm:pt>
    <dgm:pt modelId="{43A2AD8C-F428-45BF-AE76-0D82C02EC3D3}" type="sibTrans" cxnId="{F3D428AC-E901-4D92-95F5-1E56B65DACA6}">
      <dgm:prSet/>
      <dgm:spPr/>
      <dgm:t>
        <a:bodyPr/>
        <a:lstStyle/>
        <a:p>
          <a:endParaRPr lang="en-US" sz="1400" b="1"/>
        </a:p>
      </dgm:t>
    </dgm:pt>
    <dgm:pt modelId="{9AC457E0-D49C-4472-B031-3985A0A84025}">
      <dgm:prSet custT="1"/>
      <dgm:spPr/>
      <dgm:t>
        <a:bodyPr/>
        <a:lstStyle/>
        <a:p>
          <a:r>
            <a:rPr lang="en-US" sz="1200" b="1" dirty="0"/>
            <a:t>CMTC </a:t>
          </a:r>
        </a:p>
        <a:p>
          <a:r>
            <a:rPr lang="en-US" sz="1200" b="1" dirty="0"/>
            <a:t>Lean Manufacturing</a:t>
          </a:r>
        </a:p>
      </dgm:t>
    </dgm:pt>
    <dgm:pt modelId="{2629F7DF-33B6-4343-B526-107CE283AFCC}" type="parTrans" cxnId="{84AD4631-F186-43D4-A141-EDC251727D5F}">
      <dgm:prSet/>
      <dgm:spPr/>
      <dgm:t>
        <a:bodyPr/>
        <a:lstStyle/>
        <a:p>
          <a:endParaRPr lang="en-US" sz="1400" b="1"/>
        </a:p>
      </dgm:t>
    </dgm:pt>
    <dgm:pt modelId="{EAD34A57-708A-4E4F-938B-60DB7B0E1B1B}" type="sibTrans" cxnId="{84AD4631-F186-43D4-A141-EDC251727D5F}">
      <dgm:prSet/>
      <dgm:spPr/>
      <dgm:t>
        <a:bodyPr/>
        <a:lstStyle/>
        <a:p>
          <a:endParaRPr lang="en-US" sz="1400" b="1"/>
        </a:p>
      </dgm:t>
    </dgm:pt>
    <dgm:pt modelId="{B3F9D03D-8321-4AA1-9C4A-0D05675B95F0}" type="pres">
      <dgm:prSet presAssocID="{84EBA999-C135-4941-8092-99C35B691E2F}" presName="diagram" presStyleCnt="0">
        <dgm:presLayoutVars>
          <dgm:chPref val="1"/>
          <dgm:dir/>
          <dgm:animOne val="branch"/>
          <dgm:animLvl val="lvl"/>
          <dgm:resizeHandles/>
        </dgm:presLayoutVars>
      </dgm:prSet>
      <dgm:spPr/>
    </dgm:pt>
    <dgm:pt modelId="{69315318-E31F-40DE-A102-712795D5B8CA}" type="pres">
      <dgm:prSet presAssocID="{5DD57726-B66F-46ED-93A1-9FDEFBC44012}" presName="root" presStyleCnt="0"/>
      <dgm:spPr/>
    </dgm:pt>
    <dgm:pt modelId="{DCF7EB65-2C90-4124-BB51-59FA634D2146}" type="pres">
      <dgm:prSet presAssocID="{5DD57726-B66F-46ED-93A1-9FDEFBC44012}" presName="rootComposite" presStyleCnt="0"/>
      <dgm:spPr/>
    </dgm:pt>
    <dgm:pt modelId="{B775C0FA-92CF-4A4D-981D-0D1ED2D3CED6}" type="pres">
      <dgm:prSet presAssocID="{5DD57726-B66F-46ED-93A1-9FDEFBC44012}" presName="rootText" presStyleLbl="node1" presStyleIdx="0" presStyleCnt="1" custScaleX="124121" custScaleY="79231" custLinFactNeighborX="0" custLinFactNeighborY="-43469"/>
      <dgm:spPr/>
    </dgm:pt>
    <dgm:pt modelId="{3BD171FF-7B1A-4729-9222-CD755A2DA1D6}" type="pres">
      <dgm:prSet presAssocID="{5DD57726-B66F-46ED-93A1-9FDEFBC44012}" presName="rootConnector" presStyleLbl="node1" presStyleIdx="0" presStyleCnt="1"/>
      <dgm:spPr/>
    </dgm:pt>
    <dgm:pt modelId="{3ACC4626-905F-4B16-ACF6-E14111A76B2B}" type="pres">
      <dgm:prSet presAssocID="{5DD57726-B66F-46ED-93A1-9FDEFBC44012}" presName="childShape" presStyleCnt="0"/>
      <dgm:spPr/>
    </dgm:pt>
    <dgm:pt modelId="{CFF0D7A9-A15C-48F0-A5DF-2721A655BF79}" type="pres">
      <dgm:prSet presAssocID="{2629F7DF-33B6-4343-B526-107CE283AFCC}" presName="Name13" presStyleLbl="parChTrans1D2" presStyleIdx="0" presStyleCnt="3"/>
      <dgm:spPr/>
    </dgm:pt>
    <dgm:pt modelId="{5BD24869-653F-4FE1-9773-8E54C2674D4D}" type="pres">
      <dgm:prSet presAssocID="{9AC457E0-D49C-4472-B031-3985A0A84025}" presName="childText" presStyleLbl="bgAcc1" presStyleIdx="0" presStyleCnt="3" custLinFactNeighborX="7758" custLinFactNeighborY="-61642">
        <dgm:presLayoutVars>
          <dgm:bulletEnabled val="1"/>
        </dgm:presLayoutVars>
      </dgm:prSet>
      <dgm:spPr/>
    </dgm:pt>
    <dgm:pt modelId="{233FAD33-B23D-4C34-8B5C-3BEBD53D9F20}" type="pres">
      <dgm:prSet presAssocID="{9E2D2C15-5C65-4F06-9AD2-63722267EBA8}" presName="Name13" presStyleLbl="parChTrans1D2" presStyleIdx="1" presStyleCnt="3"/>
      <dgm:spPr/>
    </dgm:pt>
    <dgm:pt modelId="{FAA2580A-B349-4011-8838-B83FB78A6D3E}" type="pres">
      <dgm:prSet presAssocID="{4040BFB5-2438-4CAA-9A50-F76667619EC9}" presName="childText" presStyleLbl="bgAcc1" presStyleIdx="1" presStyleCnt="3" custLinFactNeighborX="7758" custLinFactNeighborY="-72864">
        <dgm:presLayoutVars>
          <dgm:bulletEnabled val="1"/>
        </dgm:presLayoutVars>
      </dgm:prSet>
      <dgm:spPr/>
    </dgm:pt>
    <dgm:pt modelId="{CA3B305C-EBC9-4C8D-B796-A7CCE24858B9}" type="pres">
      <dgm:prSet presAssocID="{9BA191A6-321B-4EF8-80F3-1EB665D2204A}" presName="Name13" presStyleLbl="parChTrans1D2" presStyleIdx="2" presStyleCnt="3"/>
      <dgm:spPr/>
    </dgm:pt>
    <dgm:pt modelId="{14F34A3C-4F0A-4489-B9CA-345B63DA081E}" type="pres">
      <dgm:prSet presAssocID="{C7CC6573-62B7-4C81-8D0E-42C5DC89D475}" presName="childText" presStyleLbl="bgAcc1" presStyleIdx="2" presStyleCnt="3" custLinFactNeighborX="7758" custLinFactNeighborY="-63399">
        <dgm:presLayoutVars>
          <dgm:bulletEnabled val="1"/>
        </dgm:presLayoutVars>
      </dgm:prSet>
      <dgm:spPr/>
    </dgm:pt>
  </dgm:ptLst>
  <dgm:cxnLst>
    <dgm:cxn modelId="{D16F6E1F-85EC-47B7-8C36-767D33AD82F1}" type="presOf" srcId="{2629F7DF-33B6-4343-B526-107CE283AFCC}" destId="{CFF0D7A9-A15C-48F0-A5DF-2721A655BF79}" srcOrd="0" destOrd="0" presId="urn:microsoft.com/office/officeart/2005/8/layout/hierarchy3"/>
    <dgm:cxn modelId="{84AD4631-F186-43D4-A141-EDC251727D5F}" srcId="{5DD57726-B66F-46ED-93A1-9FDEFBC44012}" destId="{9AC457E0-D49C-4472-B031-3985A0A84025}" srcOrd="0" destOrd="0" parTransId="{2629F7DF-33B6-4343-B526-107CE283AFCC}" sibTransId="{EAD34A57-708A-4E4F-938B-60DB7B0E1B1B}"/>
    <dgm:cxn modelId="{31B48039-0B03-4FA6-8769-70B38E57D246}" type="presOf" srcId="{5DD57726-B66F-46ED-93A1-9FDEFBC44012}" destId="{B775C0FA-92CF-4A4D-981D-0D1ED2D3CED6}" srcOrd="0" destOrd="0" presId="urn:microsoft.com/office/officeart/2005/8/layout/hierarchy3"/>
    <dgm:cxn modelId="{F3C7695E-7467-4C0A-9899-678AA96B80B0}" type="presOf" srcId="{9E2D2C15-5C65-4F06-9AD2-63722267EBA8}" destId="{233FAD33-B23D-4C34-8B5C-3BEBD53D9F20}" srcOrd="0" destOrd="0" presId="urn:microsoft.com/office/officeart/2005/8/layout/hierarchy3"/>
    <dgm:cxn modelId="{8B4A5365-5B63-4E88-A2F7-348176A16827}" srcId="{84EBA999-C135-4941-8092-99C35B691E2F}" destId="{5DD57726-B66F-46ED-93A1-9FDEFBC44012}" srcOrd="0" destOrd="0" parTransId="{EA8356A2-56BD-494C-B8B9-F0D2692E6171}" sibTransId="{88672D5D-3A9D-47A6-9B1B-B15855AFD38C}"/>
    <dgm:cxn modelId="{EA48F250-72A6-4516-A532-5B954A0C3D12}" type="presOf" srcId="{9BA191A6-321B-4EF8-80F3-1EB665D2204A}" destId="{CA3B305C-EBC9-4C8D-B796-A7CCE24858B9}" srcOrd="0" destOrd="0" presId="urn:microsoft.com/office/officeart/2005/8/layout/hierarchy3"/>
    <dgm:cxn modelId="{0ED77AA0-8567-49D2-9BF6-CE0EF950E588}" type="presOf" srcId="{5DD57726-B66F-46ED-93A1-9FDEFBC44012}" destId="{3BD171FF-7B1A-4729-9222-CD755A2DA1D6}" srcOrd="1" destOrd="0" presId="urn:microsoft.com/office/officeart/2005/8/layout/hierarchy3"/>
    <dgm:cxn modelId="{F3D428AC-E901-4D92-95F5-1E56B65DACA6}" srcId="{5DD57726-B66F-46ED-93A1-9FDEFBC44012}" destId="{C7CC6573-62B7-4C81-8D0E-42C5DC89D475}" srcOrd="2" destOrd="0" parTransId="{9BA191A6-321B-4EF8-80F3-1EB665D2204A}" sibTransId="{43A2AD8C-F428-45BF-AE76-0D82C02EC3D3}"/>
    <dgm:cxn modelId="{424F2FB1-BF7A-466D-A886-3A07A5CAD415}" type="presOf" srcId="{9AC457E0-D49C-4472-B031-3985A0A84025}" destId="{5BD24869-653F-4FE1-9773-8E54C2674D4D}" srcOrd="0" destOrd="0" presId="urn:microsoft.com/office/officeart/2005/8/layout/hierarchy3"/>
    <dgm:cxn modelId="{17C553C2-8145-4B7B-BE58-79A4E79A5508}" type="presOf" srcId="{84EBA999-C135-4941-8092-99C35B691E2F}" destId="{B3F9D03D-8321-4AA1-9C4A-0D05675B95F0}" srcOrd="0" destOrd="0" presId="urn:microsoft.com/office/officeart/2005/8/layout/hierarchy3"/>
    <dgm:cxn modelId="{E2E1CDC5-26C9-4867-B53A-49D7EE992D52}" srcId="{5DD57726-B66F-46ED-93A1-9FDEFBC44012}" destId="{4040BFB5-2438-4CAA-9A50-F76667619EC9}" srcOrd="1" destOrd="0" parTransId="{9E2D2C15-5C65-4F06-9AD2-63722267EBA8}" sibTransId="{A0545E9C-C074-40F1-90F0-97ACD0EC73E8}"/>
    <dgm:cxn modelId="{99A7D5E5-C8E6-42EC-A95C-A2B1E345F6D9}" type="presOf" srcId="{4040BFB5-2438-4CAA-9A50-F76667619EC9}" destId="{FAA2580A-B349-4011-8838-B83FB78A6D3E}" srcOrd="0" destOrd="0" presId="urn:microsoft.com/office/officeart/2005/8/layout/hierarchy3"/>
    <dgm:cxn modelId="{1F2915E8-A68F-4B1F-8D47-3C59B28EBC00}" type="presOf" srcId="{C7CC6573-62B7-4C81-8D0E-42C5DC89D475}" destId="{14F34A3C-4F0A-4489-B9CA-345B63DA081E}" srcOrd="0" destOrd="0" presId="urn:microsoft.com/office/officeart/2005/8/layout/hierarchy3"/>
    <dgm:cxn modelId="{AB033AE1-E7EE-4BE6-98B4-979DDE07AF9C}" type="presParOf" srcId="{B3F9D03D-8321-4AA1-9C4A-0D05675B95F0}" destId="{69315318-E31F-40DE-A102-712795D5B8CA}" srcOrd="0" destOrd="0" presId="urn:microsoft.com/office/officeart/2005/8/layout/hierarchy3"/>
    <dgm:cxn modelId="{C0048EED-37E7-4C7A-B5CB-D1DB798CD9AF}" type="presParOf" srcId="{69315318-E31F-40DE-A102-712795D5B8CA}" destId="{DCF7EB65-2C90-4124-BB51-59FA634D2146}" srcOrd="0" destOrd="0" presId="urn:microsoft.com/office/officeart/2005/8/layout/hierarchy3"/>
    <dgm:cxn modelId="{32850C98-8A99-4D21-9E7B-FC30D7A2D2EF}" type="presParOf" srcId="{DCF7EB65-2C90-4124-BB51-59FA634D2146}" destId="{B775C0FA-92CF-4A4D-981D-0D1ED2D3CED6}" srcOrd="0" destOrd="0" presId="urn:microsoft.com/office/officeart/2005/8/layout/hierarchy3"/>
    <dgm:cxn modelId="{64F0D5E1-473A-46F3-8432-E0CAF52C6AF4}" type="presParOf" srcId="{DCF7EB65-2C90-4124-BB51-59FA634D2146}" destId="{3BD171FF-7B1A-4729-9222-CD755A2DA1D6}" srcOrd="1" destOrd="0" presId="urn:microsoft.com/office/officeart/2005/8/layout/hierarchy3"/>
    <dgm:cxn modelId="{CC46C6AA-EB0A-4C9E-A9AF-D0C11DCFB6E9}" type="presParOf" srcId="{69315318-E31F-40DE-A102-712795D5B8CA}" destId="{3ACC4626-905F-4B16-ACF6-E14111A76B2B}" srcOrd="1" destOrd="0" presId="urn:microsoft.com/office/officeart/2005/8/layout/hierarchy3"/>
    <dgm:cxn modelId="{04DA42DF-1DC8-423D-81D8-2F9CD8B8D91D}" type="presParOf" srcId="{3ACC4626-905F-4B16-ACF6-E14111A76B2B}" destId="{CFF0D7A9-A15C-48F0-A5DF-2721A655BF79}" srcOrd="0" destOrd="0" presId="urn:microsoft.com/office/officeart/2005/8/layout/hierarchy3"/>
    <dgm:cxn modelId="{0098A34D-F583-45FF-B9D7-81EEB066E367}" type="presParOf" srcId="{3ACC4626-905F-4B16-ACF6-E14111A76B2B}" destId="{5BD24869-653F-4FE1-9773-8E54C2674D4D}" srcOrd="1" destOrd="0" presId="urn:microsoft.com/office/officeart/2005/8/layout/hierarchy3"/>
    <dgm:cxn modelId="{B1A4F2D5-30AC-4E3D-994A-2DB9289E031F}" type="presParOf" srcId="{3ACC4626-905F-4B16-ACF6-E14111A76B2B}" destId="{233FAD33-B23D-4C34-8B5C-3BEBD53D9F20}" srcOrd="2" destOrd="0" presId="urn:microsoft.com/office/officeart/2005/8/layout/hierarchy3"/>
    <dgm:cxn modelId="{150E3A78-F848-4732-BE10-574E46522D15}" type="presParOf" srcId="{3ACC4626-905F-4B16-ACF6-E14111A76B2B}" destId="{FAA2580A-B349-4011-8838-B83FB78A6D3E}" srcOrd="3" destOrd="0" presId="urn:microsoft.com/office/officeart/2005/8/layout/hierarchy3"/>
    <dgm:cxn modelId="{2F79D78F-755A-479F-9DF7-45FAF0A61130}" type="presParOf" srcId="{3ACC4626-905F-4B16-ACF6-E14111A76B2B}" destId="{CA3B305C-EBC9-4C8D-B796-A7CCE24858B9}" srcOrd="4" destOrd="0" presId="urn:microsoft.com/office/officeart/2005/8/layout/hierarchy3"/>
    <dgm:cxn modelId="{A2FFB464-F538-4466-A39A-671098DD3DF8}" type="presParOf" srcId="{3ACC4626-905F-4B16-ACF6-E14111A76B2B}" destId="{14F34A3C-4F0A-4489-B9CA-345B63DA081E}" srcOrd="5" destOrd="0" presId="urn:microsoft.com/office/officeart/2005/8/layout/hierarchy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53F11-FC2D-4250-A131-620AF1143026}">
      <dsp:nvSpPr>
        <dsp:cNvPr id="0" name=""/>
        <dsp:cNvSpPr/>
      </dsp:nvSpPr>
      <dsp:spPr>
        <a:xfrm>
          <a:off x="57323" y="0"/>
          <a:ext cx="1201824" cy="600912"/>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70C0"/>
              </a:solidFill>
            </a:rPr>
            <a:t>Energy Efficiencies</a:t>
          </a:r>
        </a:p>
      </dsp:txBody>
      <dsp:txXfrm>
        <a:off x="74923" y="17600"/>
        <a:ext cx="1166624" cy="565712"/>
      </dsp:txXfrm>
    </dsp:sp>
    <dsp:sp modelId="{DB9020DB-FCBB-4812-9180-8A5C92487DC6}">
      <dsp:nvSpPr>
        <dsp:cNvPr id="0" name=""/>
        <dsp:cNvSpPr/>
      </dsp:nvSpPr>
      <dsp:spPr>
        <a:xfrm>
          <a:off x="177505" y="600912"/>
          <a:ext cx="120506" cy="452012"/>
        </a:xfrm>
        <a:custGeom>
          <a:avLst/>
          <a:gdLst/>
          <a:ahLst/>
          <a:cxnLst/>
          <a:rect l="0" t="0" r="0" b="0"/>
          <a:pathLst>
            <a:path>
              <a:moveTo>
                <a:pt x="0" y="0"/>
              </a:moveTo>
              <a:lnTo>
                <a:pt x="0" y="452012"/>
              </a:lnTo>
              <a:lnTo>
                <a:pt x="120506" y="45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E9BFB-61B6-4678-A9AE-25805C8BBD39}">
      <dsp:nvSpPr>
        <dsp:cNvPr id="0" name=""/>
        <dsp:cNvSpPr/>
      </dsp:nvSpPr>
      <dsp:spPr>
        <a:xfrm>
          <a:off x="298012" y="752468"/>
          <a:ext cx="961459" cy="6009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Southern California Edison (SCE)</a:t>
          </a:r>
        </a:p>
      </dsp:txBody>
      <dsp:txXfrm>
        <a:off x="315612" y="770068"/>
        <a:ext cx="926259" cy="565712"/>
      </dsp:txXfrm>
    </dsp:sp>
    <dsp:sp modelId="{C03A2956-5614-4EBF-AA7A-B8AB0F801374}">
      <dsp:nvSpPr>
        <dsp:cNvPr id="0" name=""/>
        <dsp:cNvSpPr/>
      </dsp:nvSpPr>
      <dsp:spPr>
        <a:xfrm>
          <a:off x="177505" y="600912"/>
          <a:ext cx="120506" cy="1203152"/>
        </a:xfrm>
        <a:custGeom>
          <a:avLst/>
          <a:gdLst/>
          <a:ahLst/>
          <a:cxnLst/>
          <a:rect l="0" t="0" r="0" b="0"/>
          <a:pathLst>
            <a:path>
              <a:moveTo>
                <a:pt x="0" y="0"/>
              </a:moveTo>
              <a:lnTo>
                <a:pt x="0" y="1203152"/>
              </a:lnTo>
              <a:lnTo>
                <a:pt x="120506" y="1203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975B6-7BE1-48EA-AE56-3ADC922E3631}">
      <dsp:nvSpPr>
        <dsp:cNvPr id="0" name=""/>
        <dsp:cNvSpPr/>
      </dsp:nvSpPr>
      <dsp:spPr>
        <a:xfrm>
          <a:off x="298012" y="1503608"/>
          <a:ext cx="961459" cy="6009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Southern California Gas Co.</a:t>
          </a:r>
        </a:p>
      </dsp:txBody>
      <dsp:txXfrm>
        <a:off x="315612" y="1521208"/>
        <a:ext cx="926259" cy="565712"/>
      </dsp:txXfrm>
    </dsp:sp>
    <dsp:sp modelId="{AB4A16CC-9B1A-4B1A-A9DE-4D3CCC8FECAE}">
      <dsp:nvSpPr>
        <dsp:cNvPr id="0" name=""/>
        <dsp:cNvSpPr/>
      </dsp:nvSpPr>
      <dsp:spPr>
        <a:xfrm>
          <a:off x="177505" y="600912"/>
          <a:ext cx="120506" cy="1954292"/>
        </a:xfrm>
        <a:custGeom>
          <a:avLst/>
          <a:gdLst/>
          <a:ahLst/>
          <a:cxnLst/>
          <a:rect l="0" t="0" r="0" b="0"/>
          <a:pathLst>
            <a:path>
              <a:moveTo>
                <a:pt x="0" y="0"/>
              </a:moveTo>
              <a:lnTo>
                <a:pt x="0" y="1954292"/>
              </a:lnTo>
              <a:lnTo>
                <a:pt x="120506" y="1954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E45DD0-3F1C-4DBB-9D1B-484E143C232A}">
      <dsp:nvSpPr>
        <dsp:cNvPr id="0" name=""/>
        <dsp:cNvSpPr/>
      </dsp:nvSpPr>
      <dsp:spPr>
        <a:xfrm>
          <a:off x="298012" y="2254748"/>
          <a:ext cx="961459" cy="6009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LADWP</a:t>
          </a:r>
        </a:p>
      </dsp:txBody>
      <dsp:txXfrm>
        <a:off x="315612" y="2272348"/>
        <a:ext cx="926259" cy="565712"/>
      </dsp:txXfrm>
    </dsp:sp>
    <dsp:sp modelId="{B6399A94-C906-4699-95F8-B4D78E61822D}">
      <dsp:nvSpPr>
        <dsp:cNvPr id="0" name=""/>
        <dsp:cNvSpPr/>
      </dsp:nvSpPr>
      <dsp:spPr>
        <a:xfrm>
          <a:off x="177505" y="600912"/>
          <a:ext cx="120506" cy="2705432"/>
        </a:xfrm>
        <a:custGeom>
          <a:avLst/>
          <a:gdLst/>
          <a:ahLst/>
          <a:cxnLst/>
          <a:rect l="0" t="0" r="0" b="0"/>
          <a:pathLst>
            <a:path>
              <a:moveTo>
                <a:pt x="0" y="0"/>
              </a:moveTo>
              <a:lnTo>
                <a:pt x="0" y="2705432"/>
              </a:lnTo>
              <a:lnTo>
                <a:pt x="120506" y="2705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C487F-F7E6-4E20-9077-13837D3E88A5}">
      <dsp:nvSpPr>
        <dsp:cNvPr id="0" name=""/>
        <dsp:cNvSpPr/>
      </dsp:nvSpPr>
      <dsp:spPr>
        <a:xfrm>
          <a:off x="298012" y="3005888"/>
          <a:ext cx="961459" cy="6009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Municipal Programs</a:t>
          </a:r>
        </a:p>
      </dsp:txBody>
      <dsp:txXfrm>
        <a:off x="315612" y="3023488"/>
        <a:ext cx="926259" cy="565712"/>
      </dsp:txXfrm>
    </dsp:sp>
    <dsp:sp modelId="{F335D359-8733-4ED6-9400-266E432BD938}">
      <dsp:nvSpPr>
        <dsp:cNvPr id="0" name=""/>
        <dsp:cNvSpPr/>
      </dsp:nvSpPr>
      <dsp:spPr>
        <a:xfrm>
          <a:off x="1547789" y="769"/>
          <a:ext cx="1201824" cy="600912"/>
        </a:xfrm>
        <a:prstGeom prst="roundRect">
          <a:avLst>
            <a:gd name="adj" fmla="val 10000"/>
          </a:avLst>
        </a:prstGeom>
        <a:solidFill>
          <a:schemeClr val="tx2">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70C0"/>
              </a:solidFill>
            </a:rPr>
            <a:t>Workforce</a:t>
          </a:r>
        </a:p>
      </dsp:txBody>
      <dsp:txXfrm>
        <a:off x="1565389" y="18369"/>
        <a:ext cx="1166624" cy="565712"/>
      </dsp:txXfrm>
    </dsp:sp>
    <dsp:sp modelId="{CF7E4FD0-F883-4B73-A70C-53D96F2EECA8}">
      <dsp:nvSpPr>
        <dsp:cNvPr id="0" name=""/>
        <dsp:cNvSpPr/>
      </dsp:nvSpPr>
      <dsp:spPr>
        <a:xfrm>
          <a:off x="1622252" y="601681"/>
          <a:ext cx="91440" cy="892700"/>
        </a:xfrm>
        <a:custGeom>
          <a:avLst/>
          <a:gdLst/>
          <a:ahLst/>
          <a:cxnLst/>
          <a:rect l="0" t="0" r="0" b="0"/>
          <a:pathLst>
            <a:path>
              <a:moveTo>
                <a:pt x="45720" y="0"/>
              </a:moveTo>
              <a:lnTo>
                <a:pt x="45720" y="892700"/>
              </a:lnTo>
              <a:lnTo>
                <a:pt x="116411" y="8927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5AD62-8CDE-4638-B785-DE47504D51F2}">
      <dsp:nvSpPr>
        <dsp:cNvPr id="0" name=""/>
        <dsp:cNvSpPr/>
      </dsp:nvSpPr>
      <dsp:spPr>
        <a:xfrm>
          <a:off x="1738663" y="658810"/>
          <a:ext cx="961459" cy="16711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b="1" kern="1200" dirty="0"/>
            <a:t>America’s Job Centers of CA</a:t>
          </a:r>
        </a:p>
        <a:p>
          <a:pPr marL="0" lvl="0" indent="0" algn="l" defTabSz="533400">
            <a:lnSpc>
              <a:spcPct val="90000"/>
            </a:lnSpc>
            <a:spcBef>
              <a:spcPct val="0"/>
            </a:spcBef>
            <a:spcAft>
              <a:spcPct val="35000"/>
            </a:spcAft>
            <a:buNone/>
          </a:pPr>
          <a:r>
            <a:rPr lang="en-US" sz="1200" b="1" kern="1200" dirty="0"/>
            <a:t>Employee Training  Funding</a:t>
          </a:r>
        </a:p>
        <a:p>
          <a:pPr marL="0" lvl="0" indent="0" algn="l" defTabSz="533400">
            <a:lnSpc>
              <a:spcPct val="90000"/>
            </a:lnSpc>
            <a:spcBef>
              <a:spcPct val="0"/>
            </a:spcBef>
            <a:spcAft>
              <a:spcPct val="35000"/>
            </a:spcAft>
            <a:buNone/>
          </a:pPr>
          <a:r>
            <a:rPr lang="en-US" sz="1200" b="1" kern="1200" dirty="0"/>
            <a:t>Recruitment- Screening</a:t>
          </a:r>
        </a:p>
        <a:p>
          <a:pPr marL="0" lvl="0" indent="0" algn="l" defTabSz="533400">
            <a:lnSpc>
              <a:spcPct val="90000"/>
            </a:lnSpc>
            <a:spcBef>
              <a:spcPct val="0"/>
            </a:spcBef>
            <a:spcAft>
              <a:spcPct val="35000"/>
            </a:spcAft>
            <a:buNone/>
          </a:pPr>
          <a:r>
            <a:rPr lang="en-US" sz="1200" b="1" kern="1200" dirty="0"/>
            <a:t>OJT/TSE/ETP</a:t>
          </a:r>
        </a:p>
      </dsp:txBody>
      <dsp:txXfrm>
        <a:off x="1766823" y="686970"/>
        <a:ext cx="905139" cy="1614822"/>
      </dsp:txXfrm>
    </dsp:sp>
    <dsp:sp modelId="{CFF0D7A9-A15C-48F0-A5DF-2721A655BF79}">
      <dsp:nvSpPr>
        <dsp:cNvPr id="0" name=""/>
        <dsp:cNvSpPr/>
      </dsp:nvSpPr>
      <dsp:spPr>
        <a:xfrm>
          <a:off x="1622252" y="601681"/>
          <a:ext cx="91440" cy="2870302"/>
        </a:xfrm>
        <a:custGeom>
          <a:avLst/>
          <a:gdLst/>
          <a:ahLst/>
          <a:cxnLst/>
          <a:rect l="0" t="0" r="0" b="0"/>
          <a:pathLst>
            <a:path>
              <a:moveTo>
                <a:pt x="45720" y="0"/>
              </a:moveTo>
              <a:lnTo>
                <a:pt x="45720" y="2870302"/>
              </a:lnTo>
              <a:lnTo>
                <a:pt x="134217" y="2870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24869-653F-4FE1-9773-8E54C2674D4D}">
      <dsp:nvSpPr>
        <dsp:cNvPr id="0" name=""/>
        <dsp:cNvSpPr/>
      </dsp:nvSpPr>
      <dsp:spPr>
        <a:xfrm>
          <a:off x="1756469" y="2575167"/>
          <a:ext cx="961459" cy="1793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r>
            <a:rPr lang="en-US" sz="1200" b="1" kern="1200" dirty="0"/>
            <a:t>Internships</a:t>
          </a:r>
        </a:p>
        <a:p>
          <a:pPr marL="0" lvl="0" indent="0" algn="l" defTabSz="533400">
            <a:lnSpc>
              <a:spcPct val="90000"/>
            </a:lnSpc>
            <a:spcBef>
              <a:spcPct val="0"/>
            </a:spcBef>
            <a:spcAft>
              <a:spcPct val="35000"/>
            </a:spcAft>
            <a:buNone/>
          </a:pPr>
          <a:r>
            <a:rPr lang="en-US" sz="1200" b="1" kern="1200" dirty="0"/>
            <a:t>Business Technical Assistance</a:t>
          </a:r>
        </a:p>
        <a:p>
          <a:pPr marL="0" lvl="0" indent="0" algn="l" defTabSz="533400">
            <a:lnSpc>
              <a:spcPct val="90000"/>
            </a:lnSpc>
            <a:spcBef>
              <a:spcPct val="0"/>
            </a:spcBef>
            <a:spcAft>
              <a:spcPct val="35000"/>
            </a:spcAft>
            <a:buNone/>
          </a:pPr>
          <a:r>
            <a:rPr lang="en-US" sz="1200" b="1" kern="1200" dirty="0"/>
            <a:t>Workshare</a:t>
          </a:r>
          <a:r>
            <a:rPr lang="en-US" sz="1200" b="1" kern="1200"/>
            <a:t>/   UI </a:t>
          </a:r>
          <a:r>
            <a:rPr lang="en-US" sz="1200" b="1" kern="1200" dirty="0"/>
            <a:t>Benefits</a:t>
          </a:r>
        </a:p>
        <a:p>
          <a:pPr marL="0" lvl="0" indent="0" algn="l" defTabSz="533400">
            <a:lnSpc>
              <a:spcPct val="90000"/>
            </a:lnSpc>
            <a:spcBef>
              <a:spcPct val="0"/>
            </a:spcBef>
            <a:spcAft>
              <a:spcPct val="35000"/>
            </a:spcAft>
            <a:buNone/>
          </a:pPr>
          <a:r>
            <a:rPr lang="en-US" sz="1200" b="1" kern="1200" dirty="0"/>
            <a:t>Layoff Transition</a:t>
          </a:r>
        </a:p>
        <a:p>
          <a:pPr marL="0" lvl="0" indent="0" algn="ctr" defTabSz="533400">
            <a:lnSpc>
              <a:spcPct val="90000"/>
            </a:lnSpc>
            <a:spcBef>
              <a:spcPct val="0"/>
            </a:spcBef>
            <a:spcAft>
              <a:spcPct val="35000"/>
            </a:spcAft>
            <a:buNone/>
          </a:pPr>
          <a:endParaRPr lang="en-US" sz="1200" b="1" kern="1200" dirty="0"/>
        </a:p>
      </dsp:txBody>
      <dsp:txXfrm>
        <a:off x="1784629" y="2603327"/>
        <a:ext cx="905139" cy="1737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53F11-FC2D-4250-A131-620AF1143026}">
      <dsp:nvSpPr>
        <dsp:cNvPr id="0" name=""/>
        <dsp:cNvSpPr/>
      </dsp:nvSpPr>
      <dsp:spPr>
        <a:xfrm>
          <a:off x="0" y="103167"/>
          <a:ext cx="1093746" cy="531316"/>
        </a:xfrm>
        <a:prstGeom prst="roundRect">
          <a:avLst>
            <a:gd name="adj" fmla="val 10000"/>
          </a:avLst>
        </a:prstGeom>
        <a:solidFill>
          <a:schemeClr val="tx2">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70C0"/>
              </a:solidFill>
            </a:rPr>
            <a:t>Permit Assistance</a:t>
          </a:r>
        </a:p>
      </dsp:txBody>
      <dsp:txXfrm>
        <a:off x="15562" y="118729"/>
        <a:ext cx="1062622" cy="500192"/>
      </dsp:txXfrm>
    </dsp:sp>
    <dsp:sp modelId="{DB9020DB-FCBB-4812-9180-8A5C92487DC6}">
      <dsp:nvSpPr>
        <dsp:cNvPr id="0" name=""/>
        <dsp:cNvSpPr/>
      </dsp:nvSpPr>
      <dsp:spPr>
        <a:xfrm>
          <a:off x="109374" y="634483"/>
          <a:ext cx="110666" cy="398094"/>
        </a:xfrm>
        <a:custGeom>
          <a:avLst/>
          <a:gdLst/>
          <a:ahLst/>
          <a:cxnLst/>
          <a:rect l="0" t="0" r="0" b="0"/>
          <a:pathLst>
            <a:path>
              <a:moveTo>
                <a:pt x="0" y="0"/>
              </a:moveTo>
              <a:lnTo>
                <a:pt x="0" y="398094"/>
              </a:lnTo>
              <a:lnTo>
                <a:pt x="110666" y="3980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E9BFB-61B6-4678-A9AE-25805C8BBD39}">
      <dsp:nvSpPr>
        <dsp:cNvPr id="0" name=""/>
        <dsp:cNvSpPr/>
      </dsp:nvSpPr>
      <dsp:spPr>
        <a:xfrm>
          <a:off x="220041" y="766919"/>
          <a:ext cx="850106" cy="531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City Permits</a:t>
          </a:r>
        </a:p>
      </dsp:txBody>
      <dsp:txXfrm>
        <a:off x="235603" y="782481"/>
        <a:ext cx="818982" cy="500192"/>
      </dsp:txXfrm>
    </dsp:sp>
    <dsp:sp modelId="{C03A2956-5614-4EBF-AA7A-B8AB0F801374}">
      <dsp:nvSpPr>
        <dsp:cNvPr id="0" name=""/>
        <dsp:cNvSpPr/>
      </dsp:nvSpPr>
      <dsp:spPr>
        <a:xfrm>
          <a:off x="109374" y="634483"/>
          <a:ext cx="119226" cy="1179352"/>
        </a:xfrm>
        <a:custGeom>
          <a:avLst/>
          <a:gdLst/>
          <a:ahLst/>
          <a:cxnLst/>
          <a:rect l="0" t="0" r="0" b="0"/>
          <a:pathLst>
            <a:path>
              <a:moveTo>
                <a:pt x="0" y="0"/>
              </a:moveTo>
              <a:lnTo>
                <a:pt x="0" y="1179352"/>
              </a:lnTo>
              <a:lnTo>
                <a:pt x="119226" y="11793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975B6-7BE1-48EA-AE56-3ADC922E3631}">
      <dsp:nvSpPr>
        <dsp:cNvPr id="0" name=""/>
        <dsp:cNvSpPr/>
      </dsp:nvSpPr>
      <dsp:spPr>
        <a:xfrm>
          <a:off x="228601" y="1463847"/>
          <a:ext cx="850106" cy="6999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LA County Public Works</a:t>
          </a:r>
        </a:p>
      </dsp:txBody>
      <dsp:txXfrm>
        <a:off x="249103" y="1484349"/>
        <a:ext cx="809102" cy="658973"/>
      </dsp:txXfrm>
    </dsp:sp>
    <dsp:sp modelId="{AB4A16CC-9B1A-4B1A-A9DE-4D3CCC8FECAE}">
      <dsp:nvSpPr>
        <dsp:cNvPr id="0" name=""/>
        <dsp:cNvSpPr/>
      </dsp:nvSpPr>
      <dsp:spPr>
        <a:xfrm>
          <a:off x="109374" y="634483"/>
          <a:ext cx="119226" cy="2003153"/>
        </a:xfrm>
        <a:custGeom>
          <a:avLst/>
          <a:gdLst/>
          <a:ahLst/>
          <a:cxnLst/>
          <a:rect l="0" t="0" r="0" b="0"/>
          <a:pathLst>
            <a:path>
              <a:moveTo>
                <a:pt x="0" y="0"/>
              </a:moveTo>
              <a:lnTo>
                <a:pt x="0" y="2003153"/>
              </a:lnTo>
              <a:lnTo>
                <a:pt x="119226" y="2003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E45DD0-3F1C-4DBB-9D1B-484E143C232A}">
      <dsp:nvSpPr>
        <dsp:cNvPr id="0" name=""/>
        <dsp:cNvSpPr/>
      </dsp:nvSpPr>
      <dsp:spPr>
        <a:xfrm>
          <a:off x="228601" y="2286096"/>
          <a:ext cx="850106" cy="703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LA County  Public Health Dept</a:t>
          </a:r>
        </a:p>
      </dsp:txBody>
      <dsp:txXfrm>
        <a:off x="249194" y="2306689"/>
        <a:ext cx="808920" cy="661894"/>
      </dsp:txXfrm>
    </dsp:sp>
    <dsp:sp modelId="{0284FAB5-83FF-41EC-94B1-12EAFD7CFB06}">
      <dsp:nvSpPr>
        <dsp:cNvPr id="0" name=""/>
        <dsp:cNvSpPr/>
      </dsp:nvSpPr>
      <dsp:spPr>
        <a:xfrm>
          <a:off x="109374" y="634483"/>
          <a:ext cx="119226" cy="2873728"/>
        </a:xfrm>
        <a:custGeom>
          <a:avLst/>
          <a:gdLst/>
          <a:ahLst/>
          <a:cxnLst/>
          <a:rect l="0" t="0" r="0" b="0"/>
          <a:pathLst>
            <a:path>
              <a:moveTo>
                <a:pt x="0" y="0"/>
              </a:moveTo>
              <a:lnTo>
                <a:pt x="0" y="2873728"/>
              </a:lnTo>
              <a:lnTo>
                <a:pt x="119226" y="2873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1ECD73-CFAB-4E0F-9E4D-EB0FC9FE36FE}">
      <dsp:nvSpPr>
        <dsp:cNvPr id="0" name=""/>
        <dsp:cNvSpPr/>
      </dsp:nvSpPr>
      <dsp:spPr>
        <a:xfrm>
          <a:off x="228601" y="3124200"/>
          <a:ext cx="755098" cy="768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LA County Building &amp; Safety</a:t>
          </a:r>
        </a:p>
      </dsp:txBody>
      <dsp:txXfrm>
        <a:off x="250717" y="3146316"/>
        <a:ext cx="710866" cy="723791"/>
      </dsp:txXfrm>
    </dsp:sp>
    <dsp:sp modelId="{C22F0469-8D20-4949-B707-B530745AA7E4}">
      <dsp:nvSpPr>
        <dsp:cNvPr id="0" name=""/>
        <dsp:cNvSpPr/>
      </dsp:nvSpPr>
      <dsp:spPr>
        <a:xfrm>
          <a:off x="109374" y="634483"/>
          <a:ext cx="131630" cy="3632716"/>
        </a:xfrm>
        <a:custGeom>
          <a:avLst/>
          <a:gdLst/>
          <a:ahLst/>
          <a:cxnLst/>
          <a:rect l="0" t="0" r="0" b="0"/>
          <a:pathLst>
            <a:path>
              <a:moveTo>
                <a:pt x="0" y="0"/>
              </a:moveTo>
              <a:lnTo>
                <a:pt x="0" y="3632716"/>
              </a:lnTo>
              <a:lnTo>
                <a:pt x="131630" y="3632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E1214-33F5-421C-BEE1-605C15F71DDE}">
      <dsp:nvSpPr>
        <dsp:cNvPr id="0" name=""/>
        <dsp:cNvSpPr/>
      </dsp:nvSpPr>
      <dsp:spPr>
        <a:xfrm>
          <a:off x="241004" y="3956704"/>
          <a:ext cx="850106" cy="6209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LA County Fire &amp; Sanitation</a:t>
          </a:r>
        </a:p>
      </dsp:txBody>
      <dsp:txXfrm>
        <a:off x="259192" y="3974892"/>
        <a:ext cx="813730" cy="584615"/>
      </dsp:txXfrm>
    </dsp:sp>
    <dsp:sp modelId="{F335D359-8733-4ED6-9400-266E432BD938}">
      <dsp:nvSpPr>
        <dsp:cNvPr id="0" name=""/>
        <dsp:cNvSpPr/>
      </dsp:nvSpPr>
      <dsp:spPr>
        <a:xfrm>
          <a:off x="1317606" y="101419"/>
          <a:ext cx="1062632" cy="531316"/>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70C0"/>
              </a:solidFill>
            </a:rPr>
            <a:t>Financing</a:t>
          </a:r>
        </a:p>
      </dsp:txBody>
      <dsp:txXfrm>
        <a:off x="1333168" y="116981"/>
        <a:ext cx="1031508" cy="500192"/>
      </dsp:txXfrm>
    </dsp:sp>
    <dsp:sp modelId="{CF7E4FD0-F883-4B73-A70C-53D96F2EECA8}">
      <dsp:nvSpPr>
        <dsp:cNvPr id="0" name=""/>
        <dsp:cNvSpPr/>
      </dsp:nvSpPr>
      <dsp:spPr>
        <a:xfrm>
          <a:off x="1423870" y="632735"/>
          <a:ext cx="96127" cy="895031"/>
        </a:xfrm>
        <a:custGeom>
          <a:avLst/>
          <a:gdLst/>
          <a:ahLst/>
          <a:cxnLst/>
          <a:rect l="0" t="0" r="0" b="0"/>
          <a:pathLst>
            <a:path>
              <a:moveTo>
                <a:pt x="0" y="0"/>
              </a:moveTo>
              <a:lnTo>
                <a:pt x="0" y="895031"/>
              </a:lnTo>
              <a:lnTo>
                <a:pt x="96127" y="895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5AD62-8CDE-4638-B785-DE47504D51F2}">
      <dsp:nvSpPr>
        <dsp:cNvPr id="0" name=""/>
        <dsp:cNvSpPr/>
      </dsp:nvSpPr>
      <dsp:spPr>
        <a:xfrm>
          <a:off x="1519998" y="778449"/>
          <a:ext cx="850106" cy="14986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b="1" kern="1200" dirty="0"/>
            <a:t>County Loans </a:t>
          </a:r>
        </a:p>
        <a:p>
          <a:pPr marL="0" lvl="0" indent="0" algn="l" defTabSz="533400">
            <a:lnSpc>
              <a:spcPct val="90000"/>
            </a:lnSpc>
            <a:spcBef>
              <a:spcPct val="0"/>
            </a:spcBef>
            <a:spcAft>
              <a:spcPct val="35000"/>
            </a:spcAft>
            <a:buNone/>
          </a:pPr>
          <a:r>
            <a:rPr lang="en-US" sz="1200" b="1" kern="1200" dirty="0"/>
            <a:t>Business &amp; Expansion</a:t>
          </a:r>
        </a:p>
        <a:p>
          <a:pPr marL="0" lvl="0" indent="0" algn="l" defTabSz="533400">
            <a:lnSpc>
              <a:spcPct val="90000"/>
            </a:lnSpc>
            <a:spcBef>
              <a:spcPct val="0"/>
            </a:spcBef>
            <a:spcAft>
              <a:spcPct val="35000"/>
            </a:spcAft>
            <a:buNone/>
          </a:pPr>
          <a:r>
            <a:rPr lang="en-US" sz="1200" b="1" kern="1200" dirty="0"/>
            <a:t>Technology</a:t>
          </a:r>
        </a:p>
        <a:p>
          <a:pPr marL="0" lvl="0" indent="0" algn="l" defTabSz="533400">
            <a:lnSpc>
              <a:spcPct val="90000"/>
            </a:lnSpc>
            <a:spcBef>
              <a:spcPct val="0"/>
            </a:spcBef>
            <a:spcAft>
              <a:spcPct val="35000"/>
            </a:spcAft>
            <a:buNone/>
          </a:pPr>
          <a:r>
            <a:rPr lang="en-US" sz="1200" b="1" kern="1200" dirty="0"/>
            <a:t>Float Loans </a:t>
          </a:r>
          <a:endParaRPr lang="en-US" sz="1000" b="1" kern="1200" dirty="0"/>
        </a:p>
      </dsp:txBody>
      <dsp:txXfrm>
        <a:off x="1544897" y="803348"/>
        <a:ext cx="800308" cy="1448838"/>
      </dsp:txXfrm>
    </dsp:sp>
    <dsp:sp modelId="{CFF0D7A9-A15C-48F0-A5DF-2721A655BF79}">
      <dsp:nvSpPr>
        <dsp:cNvPr id="0" name=""/>
        <dsp:cNvSpPr/>
      </dsp:nvSpPr>
      <dsp:spPr>
        <a:xfrm>
          <a:off x="1423870" y="632735"/>
          <a:ext cx="139610" cy="2346667"/>
        </a:xfrm>
        <a:custGeom>
          <a:avLst/>
          <a:gdLst/>
          <a:ahLst/>
          <a:cxnLst/>
          <a:rect l="0" t="0" r="0" b="0"/>
          <a:pathLst>
            <a:path>
              <a:moveTo>
                <a:pt x="0" y="0"/>
              </a:moveTo>
              <a:lnTo>
                <a:pt x="0" y="2346667"/>
              </a:lnTo>
              <a:lnTo>
                <a:pt x="139610" y="23466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24869-653F-4FE1-9773-8E54C2674D4D}">
      <dsp:nvSpPr>
        <dsp:cNvPr id="0" name=""/>
        <dsp:cNvSpPr/>
      </dsp:nvSpPr>
      <dsp:spPr>
        <a:xfrm>
          <a:off x="1563481" y="2365804"/>
          <a:ext cx="830341" cy="12271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SBA</a:t>
          </a:r>
        </a:p>
        <a:p>
          <a:pPr marL="0" lvl="0" indent="0" algn="l" defTabSz="533400">
            <a:lnSpc>
              <a:spcPct val="90000"/>
            </a:lnSpc>
            <a:spcBef>
              <a:spcPct val="0"/>
            </a:spcBef>
            <a:spcAft>
              <a:spcPct val="35000"/>
            </a:spcAft>
            <a:buNone/>
          </a:pPr>
          <a:r>
            <a:rPr lang="en-US" sz="1200" b="1" kern="1200" dirty="0"/>
            <a:t>7A</a:t>
          </a:r>
        </a:p>
        <a:p>
          <a:pPr marL="0" lvl="0" indent="0" algn="l" defTabSz="533400">
            <a:lnSpc>
              <a:spcPct val="90000"/>
            </a:lnSpc>
            <a:spcBef>
              <a:spcPct val="0"/>
            </a:spcBef>
            <a:spcAft>
              <a:spcPct val="35000"/>
            </a:spcAft>
            <a:buNone/>
          </a:pPr>
          <a:r>
            <a:rPr lang="en-US" sz="1200" b="1" kern="1200" dirty="0"/>
            <a:t>504</a:t>
          </a:r>
        </a:p>
        <a:p>
          <a:pPr marL="0" lvl="0" indent="0" algn="l" defTabSz="533400">
            <a:lnSpc>
              <a:spcPct val="90000"/>
            </a:lnSpc>
            <a:spcBef>
              <a:spcPct val="0"/>
            </a:spcBef>
            <a:spcAft>
              <a:spcPct val="35000"/>
            </a:spcAft>
            <a:buNone/>
          </a:pPr>
          <a:r>
            <a:rPr lang="en-US" sz="1200" b="1" kern="1200" dirty="0"/>
            <a:t>Micro</a:t>
          </a:r>
        </a:p>
        <a:p>
          <a:pPr marL="0" lvl="0" indent="0" algn="l" defTabSz="533400">
            <a:lnSpc>
              <a:spcPct val="90000"/>
            </a:lnSpc>
            <a:spcBef>
              <a:spcPct val="0"/>
            </a:spcBef>
            <a:spcAft>
              <a:spcPct val="35000"/>
            </a:spcAft>
            <a:buNone/>
          </a:pPr>
          <a:r>
            <a:rPr lang="en-US" sz="1200" b="1" kern="1200" dirty="0"/>
            <a:t>EIDL/PPP</a:t>
          </a:r>
        </a:p>
      </dsp:txBody>
      <dsp:txXfrm>
        <a:off x="1587801" y="2390124"/>
        <a:ext cx="781701" cy="1178557"/>
      </dsp:txXfrm>
    </dsp:sp>
    <dsp:sp modelId="{CA3B305C-EBC9-4C8D-B796-A7CCE24858B9}">
      <dsp:nvSpPr>
        <dsp:cNvPr id="0" name=""/>
        <dsp:cNvSpPr/>
      </dsp:nvSpPr>
      <dsp:spPr>
        <a:xfrm>
          <a:off x="1378150" y="632735"/>
          <a:ext cx="91440" cy="3527422"/>
        </a:xfrm>
        <a:custGeom>
          <a:avLst/>
          <a:gdLst/>
          <a:ahLst/>
          <a:cxnLst/>
          <a:rect l="0" t="0" r="0" b="0"/>
          <a:pathLst>
            <a:path>
              <a:moveTo>
                <a:pt x="45720" y="0"/>
              </a:moveTo>
              <a:lnTo>
                <a:pt x="45720" y="3527422"/>
              </a:lnTo>
              <a:lnTo>
                <a:pt x="84720" y="3527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34A3C-4F0A-4489-B9CA-345B63DA081E}">
      <dsp:nvSpPr>
        <dsp:cNvPr id="0" name=""/>
        <dsp:cNvSpPr/>
      </dsp:nvSpPr>
      <dsp:spPr>
        <a:xfrm>
          <a:off x="1462870" y="3785206"/>
          <a:ext cx="1016285" cy="7499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Small Business</a:t>
          </a:r>
        </a:p>
        <a:p>
          <a:pPr marL="0" lvl="0" indent="0" algn="ctr" defTabSz="533400">
            <a:lnSpc>
              <a:spcPct val="90000"/>
            </a:lnSpc>
            <a:spcBef>
              <a:spcPct val="0"/>
            </a:spcBef>
            <a:spcAft>
              <a:spcPct val="35000"/>
            </a:spcAft>
            <a:buNone/>
          </a:pPr>
          <a:r>
            <a:rPr lang="en-US" sz="1200" b="1" kern="1200" dirty="0"/>
            <a:t>Development</a:t>
          </a:r>
        </a:p>
        <a:p>
          <a:pPr marL="0" lvl="0" indent="0" algn="ctr" defTabSz="533400">
            <a:lnSpc>
              <a:spcPct val="90000"/>
            </a:lnSpc>
            <a:spcBef>
              <a:spcPct val="0"/>
            </a:spcBef>
            <a:spcAft>
              <a:spcPct val="35000"/>
            </a:spcAft>
            <a:buNone/>
          </a:pPr>
          <a:r>
            <a:rPr lang="en-US" sz="1200" b="1" kern="1200" dirty="0"/>
            <a:t>Centers</a:t>
          </a:r>
        </a:p>
      </dsp:txBody>
      <dsp:txXfrm>
        <a:off x="1484834" y="3807170"/>
        <a:ext cx="972357" cy="705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5C0FA-92CF-4A4D-981D-0D1ED2D3CED6}">
      <dsp:nvSpPr>
        <dsp:cNvPr id="0" name=""/>
        <dsp:cNvSpPr/>
      </dsp:nvSpPr>
      <dsp:spPr>
        <a:xfrm>
          <a:off x="0" y="0"/>
          <a:ext cx="1524000" cy="600273"/>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70C0"/>
              </a:solidFill>
            </a:rPr>
            <a:t>Economic Data</a:t>
          </a:r>
        </a:p>
      </dsp:txBody>
      <dsp:txXfrm>
        <a:off x="17581" y="17581"/>
        <a:ext cx="1488838" cy="565111"/>
      </dsp:txXfrm>
    </dsp:sp>
    <dsp:sp modelId="{CFF0D7A9-A15C-48F0-A5DF-2721A655BF79}">
      <dsp:nvSpPr>
        <dsp:cNvPr id="0" name=""/>
        <dsp:cNvSpPr/>
      </dsp:nvSpPr>
      <dsp:spPr>
        <a:xfrm>
          <a:off x="106680" y="600273"/>
          <a:ext cx="91440" cy="466524"/>
        </a:xfrm>
        <a:custGeom>
          <a:avLst/>
          <a:gdLst/>
          <a:ahLst/>
          <a:cxnLst/>
          <a:rect l="0" t="0" r="0" b="0"/>
          <a:pathLst>
            <a:path>
              <a:moveTo>
                <a:pt x="45720" y="0"/>
              </a:moveTo>
              <a:lnTo>
                <a:pt x="45720" y="466524"/>
              </a:lnTo>
              <a:lnTo>
                <a:pt x="121919" y="466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24869-653F-4FE1-9773-8E54C2674D4D}">
      <dsp:nvSpPr>
        <dsp:cNvPr id="0" name=""/>
        <dsp:cNvSpPr/>
      </dsp:nvSpPr>
      <dsp:spPr>
        <a:xfrm>
          <a:off x="228600" y="685797"/>
          <a:ext cx="1219200" cy="762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Economic Forecasts &amp; Demographics </a:t>
          </a:r>
        </a:p>
      </dsp:txBody>
      <dsp:txXfrm>
        <a:off x="250918" y="708115"/>
        <a:ext cx="1174564" cy="717364"/>
      </dsp:txXfrm>
    </dsp:sp>
    <dsp:sp modelId="{CA3B305C-EBC9-4C8D-B796-A7CCE24858B9}">
      <dsp:nvSpPr>
        <dsp:cNvPr id="0" name=""/>
        <dsp:cNvSpPr/>
      </dsp:nvSpPr>
      <dsp:spPr>
        <a:xfrm>
          <a:off x="106680" y="600273"/>
          <a:ext cx="91440" cy="1457124"/>
        </a:xfrm>
        <a:custGeom>
          <a:avLst/>
          <a:gdLst/>
          <a:ahLst/>
          <a:cxnLst/>
          <a:rect l="0" t="0" r="0" b="0"/>
          <a:pathLst>
            <a:path>
              <a:moveTo>
                <a:pt x="45720" y="0"/>
              </a:moveTo>
              <a:lnTo>
                <a:pt x="45720" y="1457124"/>
              </a:lnTo>
              <a:lnTo>
                <a:pt x="121919" y="14571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34A3C-4F0A-4489-B9CA-345B63DA081E}">
      <dsp:nvSpPr>
        <dsp:cNvPr id="0" name=""/>
        <dsp:cNvSpPr/>
      </dsp:nvSpPr>
      <dsp:spPr>
        <a:xfrm>
          <a:off x="228600" y="1676397"/>
          <a:ext cx="1219200" cy="762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Industry Specific Data</a:t>
          </a:r>
        </a:p>
      </dsp:txBody>
      <dsp:txXfrm>
        <a:off x="250918" y="1698715"/>
        <a:ext cx="1174564" cy="717364"/>
      </dsp:txXfrm>
    </dsp:sp>
    <dsp:sp modelId="{FCF2C75D-EE5E-414E-BED7-44E43BA18725}">
      <dsp:nvSpPr>
        <dsp:cNvPr id="0" name=""/>
        <dsp:cNvSpPr/>
      </dsp:nvSpPr>
      <dsp:spPr>
        <a:xfrm>
          <a:off x="106680" y="600273"/>
          <a:ext cx="91440" cy="2371524"/>
        </a:xfrm>
        <a:custGeom>
          <a:avLst/>
          <a:gdLst/>
          <a:ahLst/>
          <a:cxnLst/>
          <a:rect l="0" t="0" r="0" b="0"/>
          <a:pathLst>
            <a:path>
              <a:moveTo>
                <a:pt x="45720" y="0"/>
              </a:moveTo>
              <a:lnTo>
                <a:pt x="45720" y="2371524"/>
              </a:lnTo>
              <a:lnTo>
                <a:pt x="121919" y="2371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BB077-1BEF-4531-8A31-FB82B9BB66FA}">
      <dsp:nvSpPr>
        <dsp:cNvPr id="0" name=""/>
        <dsp:cNvSpPr/>
      </dsp:nvSpPr>
      <dsp:spPr>
        <a:xfrm>
          <a:off x="228600" y="2590797"/>
          <a:ext cx="1219200" cy="762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Real Estate Site Searches</a:t>
          </a:r>
        </a:p>
      </dsp:txBody>
      <dsp:txXfrm>
        <a:off x="250918" y="2613115"/>
        <a:ext cx="1174564" cy="717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5C0FA-92CF-4A4D-981D-0D1ED2D3CED6}">
      <dsp:nvSpPr>
        <dsp:cNvPr id="0" name=""/>
        <dsp:cNvSpPr/>
      </dsp:nvSpPr>
      <dsp:spPr>
        <a:xfrm>
          <a:off x="1" y="102106"/>
          <a:ext cx="1828796" cy="583694"/>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70C0"/>
              </a:solidFill>
            </a:rPr>
            <a:t>Reduce Risk/ Increase Bottom Line</a:t>
          </a:r>
        </a:p>
      </dsp:txBody>
      <dsp:txXfrm>
        <a:off x="17097" y="119202"/>
        <a:ext cx="1794604" cy="549502"/>
      </dsp:txXfrm>
    </dsp:sp>
    <dsp:sp modelId="{CFF0D7A9-A15C-48F0-A5DF-2721A655BF79}">
      <dsp:nvSpPr>
        <dsp:cNvPr id="0" name=""/>
        <dsp:cNvSpPr/>
      </dsp:nvSpPr>
      <dsp:spPr>
        <a:xfrm>
          <a:off x="182881" y="685800"/>
          <a:ext cx="274324" cy="418644"/>
        </a:xfrm>
        <a:custGeom>
          <a:avLst/>
          <a:gdLst/>
          <a:ahLst/>
          <a:cxnLst/>
          <a:rect l="0" t="0" r="0" b="0"/>
          <a:pathLst>
            <a:path>
              <a:moveTo>
                <a:pt x="0" y="0"/>
              </a:moveTo>
              <a:lnTo>
                <a:pt x="0" y="418644"/>
              </a:lnTo>
              <a:lnTo>
                <a:pt x="274324" y="418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24869-653F-4FE1-9773-8E54C2674D4D}">
      <dsp:nvSpPr>
        <dsp:cNvPr id="0" name=""/>
        <dsp:cNvSpPr/>
      </dsp:nvSpPr>
      <dsp:spPr>
        <a:xfrm>
          <a:off x="457205" y="736094"/>
          <a:ext cx="1178718" cy="7366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CMTC </a:t>
          </a:r>
        </a:p>
        <a:p>
          <a:pPr marL="0" lvl="0" indent="0" algn="ctr" defTabSz="533400">
            <a:lnSpc>
              <a:spcPct val="90000"/>
            </a:lnSpc>
            <a:spcBef>
              <a:spcPct val="0"/>
            </a:spcBef>
            <a:spcAft>
              <a:spcPct val="35000"/>
            </a:spcAft>
            <a:buNone/>
          </a:pPr>
          <a:r>
            <a:rPr lang="en-US" sz="1200" b="1" kern="1200" dirty="0"/>
            <a:t>Lean Manufacturing</a:t>
          </a:r>
        </a:p>
      </dsp:txBody>
      <dsp:txXfrm>
        <a:off x="478782" y="757671"/>
        <a:ext cx="1135564" cy="693545"/>
      </dsp:txXfrm>
    </dsp:sp>
    <dsp:sp modelId="{233FAD33-B23D-4C34-8B5C-3BEBD53D9F20}">
      <dsp:nvSpPr>
        <dsp:cNvPr id="0" name=""/>
        <dsp:cNvSpPr/>
      </dsp:nvSpPr>
      <dsp:spPr>
        <a:xfrm>
          <a:off x="182881" y="685800"/>
          <a:ext cx="274324" cy="1256845"/>
        </a:xfrm>
        <a:custGeom>
          <a:avLst/>
          <a:gdLst/>
          <a:ahLst/>
          <a:cxnLst/>
          <a:rect l="0" t="0" r="0" b="0"/>
          <a:pathLst>
            <a:path>
              <a:moveTo>
                <a:pt x="0" y="0"/>
              </a:moveTo>
              <a:lnTo>
                <a:pt x="0" y="1256845"/>
              </a:lnTo>
              <a:lnTo>
                <a:pt x="274324" y="1256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2580A-B349-4011-8838-B83FB78A6D3E}">
      <dsp:nvSpPr>
        <dsp:cNvPr id="0" name=""/>
        <dsp:cNvSpPr/>
      </dsp:nvSpPr>
      <dsp:spPr>
        <a:xfrm>
          <a:off x="457205" y="1574296"/>
          <a:ext cx="1178718" cy="7366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Risk Management/ Employee Benefits Workers Comp</a:t>
          </a:r>
        </a:p>
      </dsp:txBody>
      <dsp:txXfrm>
        <a:off x="478782" y="1595873"/>
        <a:ext cx="1135564" cy="693545"/>
      </dsp:txXfrm>
    </dsp:sp>
    <dsp:sp modelId="{CA3B305C-EBC9-4C8D-B796-A7CCE24858B9}">
      <dsp:nvSpPr>
        <dsp:cNvPr id="0" name=""/>
        <dsp:cNvSpPr/>
      </dsp:nvSpPr>
      <dsp:spPr>
        <a:xfrm>
          <a:off x="182881" y="685800"/>
          <a:ext cx="274324" cy="2247448"/>
        </a:xfrm>
        <a:custGeom>
          <a:avLst/>
          <a:gdLst/>
          <a:ahLst/>
          <a:cxnLst/>
          <a:rect l="0" t="0" r="0" b="0"/>
          <a:pathLst>
            <a:path>
              <a:moveTo>
                <a:pt x="0" y="0"/>
              </a:moveTo>
              <a:lnTo>
                <a:pt x="0" y="2247448"/>
              </a:lnTo>
              <a:lnTo>
                <a:pt x="274324" y="22474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34A3C-4F0A-4489-B9CA-345B63DA081E}">
      <dsp:nvSpPr>
        <dsp:cNvPr id="0" name=""/>
        <dsp:cNvSpPr/>
      </dsp:nvSpPr>
      <dsp:spPr>
        <a:xfrm>
          <a:off x="457205" y="2564898"/>
          <a:ext cx="1178718" cy="7366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Cost Segregation</a:t>
          </a:r>
        </a:p>
      </dsp:txBody>
      <dsp:txXfrm>
        <a:off x="478782" y="2586475"/>
        <a:ext cx="1135564" cy="6935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2E757-AF96-4FBC-9818-14A5FA3ECBB7}"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E1962-AC71-4E96-9576-9115B3273BBE}" type="slidenum">
              <a:rPr lang="en-US" smtClean="0"/>
              <a:t>‹#›</a:t>
            </a:fld>
            <a:endParaRPr lang="en-US"/>
          </a:p>
        </p:txBody>
      </p:sp>
    </p:spTree>
    <p:extLst>
      <p:ext uri="{BB962C8B-B14F-4D97-AF65-F5344CB8AC3E}">
        <p14:creationId xmlns:p14="http://schemas.microsoft.com/office/powerpoint/2010/main" val="248662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0CC2E-D16B-4498-9075-3B28B32CDA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14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05327" y="4421823"/>
            <a:ext cx="5642609" cy="4189095"/>
          </a:xfrm>
          <a:prstGeom prst="rect">
            <a:avLst/>
          </a:prstGeom>
          <a:noFill/>
          <a:ln>
            <a:noFill/>
          </a:ln>
        </p:spPr>
        <p:txBody>
          <a:bodyPr lIns="93482" tIns="93482" rIns="93482" bIns="93482" anchor="ctr" anchorCtr="0">
            <a:noAutofit/>
          </a:bodyPr>
          <a:lstStyle/>
          <a:p>
            <a:endParaRPr/>
          </a:p>
        </p:txBody>
      </p:sp>
      <p:sp>
        <p:nvSpPr>
          <p:cNvPr id="119" name="Shape 119"/>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40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51FFE-25DE-416C-88E9-6A6BEB44DE37}" type="slidenum">
              <a:rPr lang="en-US" smtClean="0"/>
              <a:t>8</a:t>
            </a:fld>
            <a:endParaRPr lang="en-US"/>
          </a:p>
        </p:txBody>
      </p:sp>
    </p:spTree>
    <p:extLst>
      <p:ext uri="{BB962C8B-B14F-4D97-AF65-F5344CB8AC3E}">
        <p14:creationId xmlns:p14="http://schemas.microsoft.com/office/powerpoint/2010/main" val="26821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51FFE-25DE-416C-88E9-6A6BEB44DE37}" type="slidenum">
              <a:rPr lang="en-US" smtClean="0"/>
              <a:t>9</a:t>
            </a:fld>
            <a:endParaRPr lang="en-US"/>
          </a:p>
        </p:txBody>
      </p:sp>
    </p:spTree>
    <p:extLst>
      <p:ext uri="{BB962C8B-B14F-4D97-AF65-F5344CB8AC3E}">
        <p14:creationId xmlns:p14="http://schemas.microsoft.com/office/powerpoint/2010/main" val="293983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51FFE-25DE-416C-88E9-6A6BEB44DE37}" type="slidenum">
              <a:rPr lang="en-US" smtClean="0"/>
              <a:t>10</a:t>
            </a:fld>
            <a:endParaRPr lang="en-US"/>
          </a:p>
        </p:txBody>
      </p:sp>
    </p:spTree>
    <p:extLst>
      <p:ext uri="{BB962C8B-B14F-4D97-AF65-F5344CB8AC3E}">
        <p14:creationId xmlns:p14="http://schemas.microsoft.com/office/powerpoint/2010/main" val="42751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26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26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505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1008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059311" y="877033"/>
            <a:ext cx="1732400" cy="577200"/>
          </a:xfrm>
          <a:prstGeom prst="triangle">
            <a:avLst>
              <a:gd name="adj" fmla="val 3242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11" name="Google Shape;11;p2"/>
          <p:cNvGrpSpPr/>
          <p:nvPr/>
        </p:nvGrpSpPr>
        <p:grpSpPr>
          <a:xfrm>
            <a:off x="0" y="-9451"/>
            <a:ext cx="11548531" cy="6867451"/>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4" name="Google Shape;14;p2"/>
          <p:cNvGrpSpPr/>
          <p:nvPr/>
        </p:nvGrpSpPr>
        <p:grpSpPr>
          <a:xfrm rot="10800000" flipH="1">
            <a:off x="2" y="1454351"/>
            <a:ext cx="11796669" cy="3949300"/>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7" name="Google Shape;17;p2"/>
          <p:cNvGrpSpPr/>
          <p:nvPr/>
        </p:nvGrpSpPr>
        <p:grpSpPr>
          <a:xfrm>
            <a:off x="4902982" y="5704465"/>
            <a:ext cx="7307772" cy="577328"/>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710175" y="330075"/>
                <a:ext cx="1699500" cy="1699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 name="Google Shape;22;p2"/>
          <p:cNvSpPr txBox="1">
            <a:spLocks noGrp="1"/>
          </p:cNvSpPr>
          <p:nvPr>
            <p:ph type="ctrTitle"/>
          </p:nvPr>
        </p:nvSpPr>
        <p:spPr>
          <a:xfrm>
            <a:off x="914400" y="1454333"/>
            <a:ext cx="7157200" cy="394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617907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6" y="54"/>
            <a:ext cx="9429907"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90" name="Google Shape;90;p6"/>
          <p:cNvGrpSpPr/>
          <p:nvPr/>
        </p:nvGrpSpPr>
        <p:grpSpPr>
          <a:xfrm>
            <a:off x="9262456" y="5963632"/>
            <a:ext cx="2937107"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4749366" y="330075"/>
                <a:ext cx="1699500" cy="1699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663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3288185" y="5963632"/>
            <a:ext cx="8915767" cy="894393"/>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2" name="Google Shape;152;p9"/>
          <p:cNvSpPr txBox="1">
            <a:spLocks noGrp="1"/>
          </p:cNvSpPr>
          <p:nvPr>
            <p:ph type="body" idx="1"/>
          </p:nvPr>
        </p:nvSpPr>
        <p:spPr>
          <a:xfrm>
            <a:off x="3577067" y="6182000"/>
            <a:ext cx="8005600" cy="420800"/>
          </a:xfrm>
          <a:prstGeom prst="rect">
            <a:avLst/>
          </a:prstGeom>
        </p:spPr>
        <p:txBody>
          <a:bodyPr spcFirstLastPara="1" wrap="square" lIns="91425" tIns="91425" rIns="91425" bIns="91425" anchor="ctr" anchorCtr="0">
            <a:noAutofit/>
          </a:bodyPr>
          <a:lstStyle>
            <a:lvl1pPr marL="609585" lvl="0" indent="-304792">
              <a:spcBef>
                <a:spcPts val="0"/>
              </a:spcBef>
              <a:spcAft>
                <a:spcPts val="0"/>
              </a:spcAft>
              <a:buSzPts val="1300"/>
              <a:buNone/>
              <a:defRPr sz="1733"/>
            </a:lvl1pPr>
          </a:lstStyle>
          <a:p>
            <a:endParaRPr/>
          </a:p>
        </p:txBody>
      </p:sp>
      <p:sp>
        <p:nvSpPr>
          <p:cNvPr id="153" name="Google Shape;153;p9"/>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54" name="Google Shape;154;p9"/>
          <p:cNvGrpSpPr/>
          <p:nvPr/>
        </p:nvGrpSpPr>
        <p:grpSpPr>
          <a:xfrm rot="10800000">
            <a:off x="-11" y="-2"/>
            <a:ext cx="2937107" cy="894393"/>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86498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11" y="-2"/>
            <a:ext cx="2937107" cy="894393"/>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71" name="Google Shape;171;p10"/>
          <p:cNvGrpSpPr/>
          <p:nvPr/>
        </p:nvGrpSpPr>
        <p:grpSpPr>
          <a:xfrm>
            <a:off x="9262456" y="5963632"/>
            <a:ext cx="2937107" cy="894393"/>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79" name="Google Shape;179;p10"/>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29244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3CB271-6487-4EF1-9B4D-C908AFCA6A6E}"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1BCBF-71A6-4901-BE40-841B0759BDCC}" type="slidenum">
              <a:rPr lang="en-US" smtClean="0"/>
              <a:t>‹#›</a:t>
            </a:fld>
            <a:endParaRPr lang="en-US"/>
          </a:p>
        </p:txBody>
      </p:sp>
    </p:spTree>
    <p:extLst>
      <p:ext uri="{BB962C8B-B14F-4D97-AF65-F5344CB8AC3E}">
        <p14:creationId xmlns:p14="http://schemas.microsoft.com/office/powerpoint/2010/main" val="4079306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6" y="57"/>
            <a:ext cx="9429907"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vo"/>
                  <a:ea typeface="Arvo"/>
                  <a:cs typeface="Arvo"/>
                  <a:sym typeface="Arvo"/>
                </a:endParaRPr>
              </a:p>
            </p:txBody>
          </p:sp>
        </p:grpSp>
      </p:grpSp>
      <p:grpSp>
        <p:nvGrpSpPr>
          <p:cNvPr id="90" name="Google Shape;90;p6"/>
          <p:cNvGrpSpPr/>
          <p:nvPr/>
        </p:nvGrpSpPr>
        <p:grpSpPr>
          <a:xfrm>
            <a:off x="9262457" y="5963634"/>
            <a:ext cx="2937107"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bg1">
                <a:lumMod val="50000"/>
              </a:schemeClr>
            </a:solidFill>
            <a:ln>
              <a:noFill/>
            </a:ln>
          </p:spPr>
          <p:txBody>
            <a:bodyPr spcFirstLastPara="1" wrap="square" lIns="91425" tIns="91425" rIns="91425" bIns="91425"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Google Shape;97;p6"/>
              <p:cNvSpPr/>
              <p:nvPr/>
            </p:nvSpPr>
            <p:spPr>
              <a:xfrm>
                <a:off x="4749366" y="330075"/>
                <a:ext cx="1699500" cy="1699500"/>
              </a:xfrm>
              <a:prstGeom prst="rtTriangle">
                <a:avLst/>
              </a:prstGeom>
              <a:solidFill>
                <a:schemeClr val="bg1">
                  <a:lumMod val="65000"/>
                </a:schemeClr>
              </a:solidFill>
              <a:ln>
                <a:noFill/>
              </a:ln>
            </p:spPr>
            <p:txBody>
              <a:bodyPr spcFirstLastPara="1" wrap="square" lIns="91425" tIns="91425" rIns="91425" bIns="91425"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lstStyle>
            <a:lvl1pPr marL="609555" lvl="0" indent="-474097">
              <a:spcBef>
                <a:spcPts val="800"/>
              </a:spcBef>
              <a:spcAft>
                <a:spcPts val="0"/>
              </a:spcAft>
              <a:buSzPts val="2000"/>
              <a:buChar char="▰"/>
              <a:defRPr sz="2667"/>
            </a:lvl1pPr>
            <a:lvl2pPr marL="1219110" lvl="1" indent="-474097">
              <a:spcBef>
                <a:spcPts val="1333"/>
              </a:spcBef>
              <a:spcAft>
                <a:spcPts val="0"/>
              </a:spcAft>
              <a:buSzPts val="2000"/>
              <a:buChar char="▻"/>
              <a:defRPr sz="2667"/>
            </a:lvl2pPr>
            <a:lvl3pPr marL="1828664" lvl="2" indent="-474097">
              <a:spcBef>
                <a:spcPts val="1333"/>
              </a:spcBef>
              <a:spcAft>
                <a:spcPts val="0"/>
              </a:spcAft>
              <a:buSzPts val="2000"/>
              <a:buChar char="▻"/>
              <a:defRPr sz="2667"/>
            </a:lvl3pPr>
            <a:lvl4pPr marL="2438218" lvl="3" indent="-474097">
              <a:spcBef>
                <a:spcPts val="1333"/>
              </a:spcBef>
              <a:spcAft>
                <a:spcPts val="0"/>
              </a:spcAft>
              <a:buSzPts val="2000"/>
              <a:buChar char="▻"/>
              <a:defRPr sz="2667"/>
            </a:lvl4pPr>
            <a:lvl5pPr marL="3047772" lvl="4" indent="-474097">
              <a:spcBef>
                <a:spcPts val="1333"/>
              </a:spcBef>
              <a:spcAft>
                <a:spcPts val="0"/>
              </a:spcAft>
              <a:buSzPts val="2000"/>
              <a:buChar char="▻"/>
              <a:defRPr sz="2667"/>
            </a:lvl5pPr>
            <a:lvl6pPr marL="3657327" lvl="5" indent="-474097">
              <a:spcBef>
                <a:spcPts val="1333"/>
              </a:spcBef>
              <a:spcAft>
                <a:spcPts val="0"/>
              </a:spcAft>
              <a:buSzPts val="2000"/>
              <a:buChar char="▻"/>
              <a:defRPr sz="2667"/>
            </a:lvl6pPr>
            <a:lvl7pPr marL="4266880" lvl="6" indent="-474097">
              <a:spcBef>
                <a:spcPts val="1333"/>
              </a:spcBef>
              <a:spcAft>
                <a:spcPts val="0"/>
              </a:spcAft>
              <a:buSzPts val="2000"/>
              <a:buChar char="▻"/>
              <a:defRPr sz="2667"/>
            </a:lvl7pPr>
            <a:lvl8pPr marL="4876435" lvl="7" indent="-474097">
              <a:spcBef>
                <a:spcPts val="1333"/>
              </a:spcBef>
              <a:spcAft>
                <a:spcPts val="0"/>
              </a:spcAft>
              <a:buSzPts val="2000"/>
              <a:buChar char="▻"/>
              <a:defRPr sz="2667"/>
            </a:lvl8pPr>
            <a:lvl9pPr marL="5485990" lvl="8" indent="-474097">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lstStyle>
            <a:lvl1pPr marL="609555" lvl="0" indent="-474097">
              <a:spcBef>
                <a:spcPts val="800"/>
              </a:spcBef>
              <a:spcAft>
                <a:spcPts val="0"/>
              </a:spcAft>
              <a:buSzPts val="2000"/>
              <a:buChar char="▰"/>
              <a:defRPr sz="2667"/>
            </a:lvl1pPr>
            <a:lvl2pPr marL="1219110" lvl="1" indent="-474097">
              <a:spcBef>
                <a:spcPts val="1333"/>
              </a:spcBef>
              <a:spcAft>
                <a:spcPts val="0"/>
              </a:spcAft>
              <a:buSzPts val="2000"/>
              <a:buChar char="▻"/>
              <a:defRPr sz="2667"/>
            </a:lvl2pPr>
            <a:lvl3pPr marL="1828664" lvl="2" indent="-474097">
              <a:spcBef>
                <a:spcPts val="1333"/>
              </a:spcBef>
              <a:spcAft>
                <a:spcPts val="0"/>
              </a:spcAft>
              <a:buSzPts val="2000"/>
              <a:buChar char="▻"/>
              <a:defRPr sz="2667"/>
            </a:lvl3pPr>
            <a:lvl4pPr marL="2438218" lvl="3" indent="-474097">
              <a:spcBef>
                <a:spcPts val="1333"/>
              </a:spcBef>
              <a:spcAft>
                <a:spcPts val="0"/>
              </a:spcAft>
              <a:buSzPts val="2000"/>
              <a:buChar char="▻"/>
              <a:defRPr sz="2667"/>
            </a:lvl4pPr>
            <a:lvl5pPr marL="3047772" lvl="4" indent="-474097">
              <a:spcBef>
                <a:spcPts val="1333"/>
              </a:spcBef>
              <a:spcAft>
                <a:spcPts val="0"/>
              </a:spcAft>
              <a:buSzPts val="2000"/>
              <a:buChar char="▻"/>
              <a:defRPr sz="2667"/>
            </a:lvl5pPr>
            <a:lvl6pPr marL="3657327" lvl="5" indent="-474097">
              <a:spcBef>
                <a:spcPts val="1333"/>
              </a:spcBef>
              <a:spcAft>
                <a:spcPts val="0"/>
              </a:spcAft>
              <a:buSzPts val="2000"/>
              <a:buChar char="▻"/>
              <a:defRPr sz="2667"/>
            </a:lvl6pPr>
            <a:lvl7pPr marL="4266880" lvl="6" indent="-474097">
              <a:spcBef>
                <a:spcPts val="1333"/>
              </a:spcBef>
              <a:spcAft>
                <a:spcPts val="0"/>
              </a:spcAft>
              <a:buSzPts val="2000"/>
              <a:buChar char="▻"/>
              <a:defRPr sz="2667"/>
            </a:lvl7pPr>
            <a:lvl8pPr marL="4876435" lvl="7" indent="-474097">
              <a:spcBef>
                <a:spcPts val="1333"/>
              </a:spcBef>
              <a:spcAft>
                <a:spcPts val="0"/>
              </a:spcAft>
              <a:buSzPts val="2000"/>
              <a:buChar char="▻"/>
              <a:defRPr sz="2667"/>
            </a:lvl8pPr>
            <a:lvl9pPr marL="5485990" lvl="8" indent="-474097">
              <a:spcBef>
                <a:spcPts val="1333"/>
              </a:spcBef>
              <a:spcAft>
                <a:spcPts val="1333"/>
              </a:spcAft>
              <a:buSzPts val="2000"/>
              <a:buChar char="▻"/>
              <a:defRPr sz="2667"/>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54"/>
            <a:fld id="{00000000-1234-1234-1234-123412341234}" type="slidenum">
              <a:rPr lang="en" smtClean="0"/>
              <a:pPr defTabSz="914354"/>
              <a:t>‹#›</a:t>
            </a:fld>
            <a:endParaRPr lang="en" dirty="0"/>
          </a:p>
        </p:txBody>
      </p:sp>
    </p:spTree>
    <p:extLst>
      <p:ext uri="{BB962C8B-B14F-4D97-AF65-F5344CB8AC3E}">
        <p14:creationId xmlns:p14="http://schemas.microsoft.com/office/powerpoint/2010/main" val="3677535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733"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3733">
                <a:solidFill>
                  <a:schemeClr val="dk1"/>
                </a:solidFill>
              </a:defRPr>
            </a:lvl2pPr>
            <a:lvl3pPr lvl="2" indent="0">
              <a:spcBef>
                <a:spcPts val="0"/>
              </a:spcBef>
              <a:buClr>
                <a:schemeClr val="dk1"/>
              </a:buClr>
              <a:buFont typeface="Arial"/>
              <a:buNone/>
              <a:defRPr sz="3733">
                <a:solidFill>
                  <a:schemeClr val="dk1"/>
                </a:solidFill>
              </a:defRPr>
            </a:lvl3pPr>
            <a:lvl4pPr lvl="3" indent="0">
              <a:spcBef>
                <a:spcPts val="0"/>
              </a:spcBef>
              <a:buClr>
                <a:schemeClr val="dk1"/>
              </a:buClr>
              <a:buFont typeface="Arial"/>
              <a:buNone/>
              <a:defRPr sz="3733">
                <a:solidFill>
                  <a:schemeClr val="dk1"/>
                </a:solidFill>
              </a:defRPr>
            </a:lvl4pPr>
            <a:lvl5pPr lvl="4" indent="0">
              <a:spcBef>
                <a:spcPts val="0"/>
              </a:spcBef>
              <a:buClr>
                <a:schemeClr val="dk1"/>
              </a:buClr>
              <a:buFont typeface="Arial"/>
              <a:buNone/>
              <a:defRPr sz="3733">
                <a:solidFill>
                  <a:schemeClr val="dk1"/>
                </a:solidFill>
              </a:defRPr>
            </a:lvl5pPr>
            <a:lvl6pPr lvl="5" indent="0">
              <a:spcBef>
                <a:spcPts val="0"/>
              </a:spcBef>
              <a:buClr>
                <a:schemeClr val="dk1"/>
              </a:buClr>
              <a:buFont typeface="Arial"/>
              <a:buNone/>
              <a:defRPr sz="3733">
                <a:solidFill>
                  <a:schemeClr val="dk1"/>
                </a:solidFill>
              </a:defRPr>
            </a:lvl6pPr>
            <a:lvl7pPr lvl="6" indent="0">
              <a:spcBef>
                <a:spcPts val="0"/>
              </a:spcBef>
              <a:buClr>
                <a:schemeClr val="dk1"/>
              </a:buClr>
              <a:buFont typeface="Arial"/>
              <a:buNone/>
              <a:defRPr sz="3733">
                <a:solidFill>
                  <a:schemeClr val="dk1"/>
                </a:solidFill>
              </a:defRPr>
            </a:lvl7pPr>
            <a:lvl8pPr lvl="7" indent="0">
              <a:spcBef>
                <a:spcPts val="0"/>
              </a:spcBef>
              <a:buClr>
                <a:schemeClr val="dk1"/>
              </a:buClr>
              <a:buFont typeface="Arial"/>
              <a:buNone/>
              <a:defRPr sz="3733">
                <a:solidFill>
                  <a:schemeClr val="dk1"/>
                </a:solidFill>
              </a:defRPr>
            </a:lvl8pPr>
            <a:lvl9pPr lvl="8" indent="0">
              <a:spcBef>
                <a:spcPts val="0"/>
              </a:spcBef>
              <a:buClr>
                <a:schemeClr val="dk1"/>
              </a:buClr>
              <a:buFont typeface="Arial"/>
              <a:buNone/>
              <a:defRPr sz="3733">
                <a:solidFill>
                  <a:schemeClr val="dk1"/>
                </a:solidFill>
              </a:defRPr>
            </a:lvl9pPr>
          </a:lstStyle>
          <a:p>
            <a:endParaRPr/>
          </a:p>
        </p:txBody>
      </p:sp>
      <p:sp>
        <p:nvSpPr>
          <p:cNvPr id="68" name="Shape 68"/>
          <p:cNvSpPr txBox="1">
            <a:spLocks noGrp="1"/>
          </p:cNvSpPr>
          <p:nvPr>
            <p:ph type="body" idx="1"/>
          </p:nvPr>
        </p:nvSpPr>
        <p:spPr>
          <a:xfrm>
            <a:off x="415601" y="1536633"/>
            <a:ext cx="5333199"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1pPr>
            <a:lvl2pPr marL="609585" marR="0" lvl="1"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2pPr>
            <a:lvl3pPr marL="1219170" marR="0" lvl="2"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3pPr>
            <a:lvl4pPr marL="1828754" marR="0" lvl="3"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4pPr>
            <a:lvl5pPr marL="2438339" marR="0" lvl="4"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5pPr>
            <a:lvl6pPr marL="3047924" marR="0" lvl="5"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6pPr>
            <a:lvl7pPr marL="3657509" marR="0" lvl="6"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7pPr>
            <a:lvl8pPr marL="4267093" marR="0" lvl="7"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8pPr>
            <a:lvl9pPr marL="4876678" marR="0" lvl="8"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9pPr>
          </a:lstStyle>
          <a:p>
            <a:endParaRPr/>
          </a:p>
        </p:txBody>
      </p:sp>
      <p:sp>
        <p:nvSpPr>
          <p:cNvPr id="69" name="Shape 69"/>
          <p:cNvSpPr txBox="1">
            <a:spLocks noGrp="1"/>
          </p:cNvSpPr>
          <p:nvPr>
            <p:ph type="body" idx="2"/>
          </p:nvPr>
        </p:nvSpPr>
        <p:spPr>
          <a:xfrm>
            <a:off x="6443201" y="1536633"/>
            <a:ext cx="5333199"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1pPr>
            <a:lvl2pPr marL="609585" marR="0" lvl="1"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2pPr>
            <a:lvl3pPr marL="1219170" marR="0" lvl="2"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3pPr>
            <a:lvl4pPr marL="1828754" marR="0" lvl="3"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4pPr>
            <a:lvl5pPr marL="2438339" marR="0" lvl="4"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5pPr>
            <a:lvl6pPr marL="3047924" marR="0" lvl="5"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6pPr>
            <a:lvl7pPr marL="3657509" marR="0" lvl="6"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7pPr>
            <a:lvl8pPr marL="4267093" marR="0" lvl="7"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8pPr>
            <a:lvl9pPr marL="4876678" marR="0" lvl="8" indent="0" algn="l" rtl="0">
              <a:lnSpc>
                <a:spcPct val="115000"/>
              </a:lnSpc>
              <a:spcBef>
                <a:spcPts val="0"/>
              </a:spcBef>
              <a:spcAft>
                <a:spcPts val="2133"/>
              </a:spcAft>
              <a:buClr>
                <a:schemeClr val="dk2"/>
              </a:buClr>
              <a:buFont typeface="Arial"/>
              <a:buNone/>
              <a:defRPr sz="16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11296610" y="6217621"/>
            <a:ext cx="731599" cy="524800"/>
          </a:xfrm>
          <a:prstGeom prst="rect">
            <a:avLst/>
          </a:prstGeom>
          <a:noFill/>
          <a:ln>
            <a:noFill/>
          </a:ln>
        </p:spPr>
        <p:txBody>
          <a:bodyPr lIns="91425" tIns="91425" rIns="91425" bIns="91425" anchor="ctr" anchorCtr="0">
            <a:noAutofit/>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1722187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8A3F89-322C-440F-96CE-EE8318BFB3BE}" type="datetimeFigureOut">
              <a:rPr lang="en-US" smtClean="0">
                <a:solidFill>
                  <a:prstClr val="black">
                    <a:tint val="75000"/>
                  </a:prstClr>
                </a:solidFill>
              </a:rPr>
              <a:pPr/>
              <a:t>1/25/2022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6AD8FE-3017-4865-B32D-6567D25075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27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2378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8A3F89-322C-440F-96CE-EE8318BFB3BE}" type="datetimeFigureOut">
              <a:rPr lang="en-US" smtClean="0">
                <a:solidFill>
                  <a:prstClr val="black">
                    <a:tint val="75000"/>
                  </a:prstClr>
                </a:solidFill>
              </a:rPr>
              <a:pPr/>
              <a:t>1/25/2022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6AD8FE-3017-4865-B32D-6567D250758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ABC2EBCE-6C3F-4940-8502-F3082839DBEC}"/>
              </a:ext>
            </a:extLst>
          </p:cNvPr>
          <p:cNvPicPr>
            <a:picLocks noChangeAspect="1"/>
          </p:cNvPicPr>
          <p:nvPr userDrawn="1"/>
        </p:nvPicPr>
        <p:blipFill>
          <a:blip r:embed="rId2"/>
          <a:stretch>
            <a:fillRect/>
          </a:stretch>
        </p:blipFill>
        <p:spPr>
          <a:xfrm>
            <a:off x="8785774" y="5900057"/>
            <a:ext cx="3334371" cy="862127"/>
          </a:xfrm>
          <a:prstGeom prst="rect">
            <a:avLst/>
          </a:prstGeom>
        </p:spPr>
      </p:pic>
    </p:spTree>
    <p:extLst>
      <p:ext uri="{BB962C8B-B14F-4D97-AF65-F5344CB8AC3E}">
        <p14:creationId xmlns:p14="http://schemas.microsoft.com/office/powerpoint/2010/main" val="172667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C9AA-AF83-4992-B4C9-ED95366DDFB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146C28A-9B4D-4519-89BE-81C8EF3CA4A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4C1E64-6EA7-49CC-86E5-D511E326F849}"/>
              </a:ext>
            </a:extLst>
          </p:cNvPr>
          <p:cNvSpPr>
            <a:spLocks noGrp="1"/>
          </p:cNvSpPr>
          <p:nvPr>
            <p:ph type="dt" sz="half" idx="10"/>
          </p:nvPr>
        </p:nvSpPr>
        <p:spPr/>
        <p:txBody>
          <a:bodyPr/>
          <a:lstStyle/>
          <a:p>
            <a:fld id="{B2D0E7D8-3F14-4345-A4ED-6980EE89BB98}" type="datetimeFigureOut">
              <a:rPr lang="en-US" smtClean="0"/>
              <a:t>1/25/2022</a:t>
            </a:fld>
            <a:endParaRPr lang="en-US"/>
          </a:p>
        </p:txBody>
      </p:sp>
      <p:sp>
        <p:nvSpPr>
          <p:cNvPr id="5" name="Footer Placeholder 4">
            <a:extLst>
              <a:ext uri="{FF2B5EF4-FFF2-40B4-BE49-F238E27FC236}">
                <a16:creationId xmlns:a16="http://schemas.microsoft.com/office/drawing/2014/main" id="{6FE73FEB-E3C9-4996-844F-829E13180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9C2B6-AC9C-4A99-A8A6-B25B8AC6FA4E}"/>
              </a:ext>
            </a:extLst>
          </p:cNvPr>
          <p:cNvSpPr>
            <a:spLocks noGrp="1"/>
          </p:cNvSpPr>
          <p:nvPr>
            <p:ph type="sldNum" sz="quarter" idx="12"/>
          </p:nvPr>
        </p:nvSpPr>
        <p:spPr/>
        <p:txBody>
          <a:bodyPr/>
          <a:lstStyle/>
          <a:p>
            <a:fld id="{7682EC7F-4E93-4EE5-A800-E173101C3D74}" type="slidenum">
              <a:rPr lang="en-US" smtClean="0"/>
              <a:t>‹#›</a:t>
            </a:fld>
            <a:endParaRPr lang="en-US"/>
          </a:p>
        </p:txBody>
      </p:sp>
      <p:sp>
        <p:nvSpPr>
          <p:cNvPr id="8" name="Content Placeholder 7">
            <a:extLst>
              <a:ext uri="{FF2B5EF4-FFF2-40B4-BE49-F238E27FC236}">
                <a16:creationId xmlns:a16="http://schemas.microsoft.com/office/drawing/2014/main" id="{0A604DED-EF5F-45E9-9B9D-75CF766F44B6}"/>
              </a:ext>
            </a:extLst>
          </p:cNvPr>
          <p:cNvSpPr>
            <a:spLocks noGrp="1"/>
          </p:cNvSpPr>
          <p:nvPr>
            <p:ph sz="quarter" idx="13"/>
          </p:nvPr>
        </p:nvSpPr>
        <p:spPr>
          <a:xfrm>
            <a:off x="2738438" y="11858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233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DBC6-E5B1-4014-BF7D-082EB2E2F3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7B1AD-A9B3-4CB5-AFDC-A6D540E45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D3E78-A8EC-45ED-9C44-483EDA59B3A3}"/>
              </a:ext>
            </a:extLst>
          </p:cNvPr>
          <p:cNvSpPr>
            <a:spLocks noGrp="1"/>
          </p:cNvSpPr>
          <p:nvPr>
            <p:ph type="dt" sz="half" idx="10"/>
          </p:nvPr>
        </p:nvSpPr>
        <p:spPr/>
        <p:txBody>
          <a:bodyPr/>
          <a:lstStyle/>
          <a:p>
            <a:fld id="{26D747E4-6207-4E61-B507-E0104F8A7FEC}" type="datetimeFigureOut">
              <a:rPr lang="en-US" smtClean="0"/>
              <a:t>1/25/2022</a:t>
            </a:fld>
            <a:endParaRPr lang="en-US" dirty="0"/>
          </a:p>
        </p:txBody>
      </p:sp>
      <p:sp>
        <p:nvSpPr>
          <p:cNvPr id="5" name="Footer Placeholder 4">
            <a:extLst>
              <a:ext uri="{FF2B5EF4-FFF2-40B4-BE49-F238E27FC236}">
                <a16:creationId xmlns:a16="http://schemas.microsoft.com/office/drawing/2014/main" id="{38716641-B912-40D4-B2F8-01A7A476C8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82646A-CA21-4452-9CD6-5CAC143C4C38}"/>
              </a:ext>
            </a:extLst>
          </p:cNvPr>
          <p:cNvSpPr>
            <a:spLocks noGrp="1"/>
          </p:cNvSpPr>
          <p:nvPr>
            <p:ph type="sldNum" sz="quarter" idx="12"/>
          </p:nvPr>
        </p:nvSpPr>
        <p:spPr/>
        <p:txBody>
          <a:bodyPr/>
          <a:lstStyle/>
          <a:p>
            <a:fld id="{8AAEA597-3525-4545-A2CF-C14FA043E16B}" type="slidenum">
              <a:rPr lang="en-US" smtClean="0"/>
              <a:t>‹#›</a:t>
            </a:fld>
            <a:endParaRPr lang="en-US" dirty="0"/>
          </a:p>
        </p:txBody>
      </p:sp>
    </p:spTree>
    <p:extLst>
      <p:ext uri="{BB962C8B-B14F-4D97-AF65-F5344CB8AC3E}">
        <p14:creationId xmlns:p14="http://schemas.microsoft.com/office/powerpoint/2010/main" val="79208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26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3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01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218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509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38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1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1/25/2022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119140"/>
      </p:ext>
    </p:extLst>
  </p:cSld>
  <p:clrMap bg1="lt1" tx1="dk1" bg2="lt2" tx2="dk2" accent1="accent1" accent2="accent2" accent3="accent3" accent4="accent4" accent5="accent5" accent6="accent6" hlink="hlink" folHlink="folHlink"/>
  <p:sldLayoutIdLst>
    <p:sldLayoutId id="214748376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5700" y="523433"/>
            <a:ext cx="7011200" cy="102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1085700" y="1769800"/>
            <a:ext cx="8176800" cy="41940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10157333" y="6182000"/>
            <a:ext cx="1983200" cy="420800"/>
          </a:xfrm>
          <a:prstGeom prst="rect">
            <a:avLst/>
          </a:prstGeom>
          <a:noFill/>
          <a:ln>
            <a:noFill/>
          </a:ln>
        </p:spPr>
        <p:txBody>
          <a:bodyPr spcFirstLastPara="1" wrap="square" lIns="91425" tIns="91425" rIns="91425" bIns="91425" anchor="ctr" anchorCtr="0">
            <a:noAutofit/>
          </a:bodyPr>
          <a:lstStyle>
            <a:lvl1pPr lvl="0" algn="r">
              <a:buNone/>
              <a:defRPr sz="1600" b="1">
                <a:solidFill>
                  <a:schemeClr val="lt1"/>
                </a:solidFill>
                <a:latin typeface="Roboto Condensed"/>
                <a:ea typeface="Roboto Condensed"/>
                <a:cs typeface="Roboto Condensed"/>
                <a:sym typeface="Roboto Condensed"/>
              </a:defRPr>
            </a:lvl1pPr>
            <a:lvl2pPr lvl="1" algn="r">
              <a:buNone/>
              <a:defRPr sz="1600" b="1">
                <a:solidFill>
                  <a:schemeClr val="lt1"/>
                </a:solidFill>
                <a:latin typeface="Roboto Condensed"/>
                <a:ea typeface="Roboto Condensed"/>
                <a:cs typeface="Roboto Condensed"/>
                <a:sym typeface="Roboto Condensed"/>
              </a:defRPr>
            </a:lvl2pPr>
            <a:lvl3pPr lvl="2" algn="r">
              <a:buNone/>
              <a:defRPr sz="1600" b="1">
                <a:solidFill>
                  <a:schemeClr val="lt1"/>
                </a:solidFill>
                <a:latin typeface="Roboto Condensed"/>
                <a:ea typeface="Roboto Condensed"/>
                <a:cs typeface="Roboto Condensed"/>
                <a:sym typeface="Roboto Condensed"/>
              </a:defRPr>
            </a:lvl3pPr>
            <a:lvl4pPr lvl="3" algn="r">
              <a:buNone/>
              <a:defRPr sz="1600" b="1">
                <a:solidFill>
                  <a:schemeClr val="lt1"/>
                </a:solidFill>
                <a:latin typeface="Roboto Condensed"/>
                <a:ea typeface="Roboto Condensed"/>
                <a:cs typeface="Roboto Condensed"/>
                <a:sym typeface="Roboto Condensed"/>
              </a:defRPr>
            </a:lvl4pPr>
            <a:lvl5pPr lvl="4" algn="r">
              <a:buNone/>
              <a:defRPr sz="1600" b="1">
                <a:solidFill>
                  <a:schemeClr val="lt1"/>
                </a:solidFill>
                <a:latin typeface="Roboto Condensed"/>
                <a:ea typeface="Roboto Condensed"/>
                <a:cs typeface="Roboto Condensed"/>
                <a:sym typeface="Roboto Condensed"/>
              </a:defRPr>
            </a:lvl5pPr>
            <a:lvl6pPr lvl="5" algn="r">
              <a:buNone/>
              <a:defRPr sz="1600" b="1">
                <a:solidFill>
                  <a:schemeClr val="lt1"/>
                </a:solidFill>
                <a:latin typeface="Roboto Condensed"/>
                <a:ea typeface="Roboto Condensed"/>
                <a:cs typeface="Roboto Condensed"/>
                <a:sym typeface="Roboto Condensed"/>
              </a:defRPr>
            </a:lvl6pPr>
            <a:lvl7pPr lvl="6" algn="r">
              <a:buNone/>
              <a:defRPr sz="1600" b="1">
                <a:solidFill>
                  <a:schemeClr val="lt1"/>
                </a:solidFill>
                <a:latin typeface="Roboto Condensed"/>
                <a:ea typeface="Roboto Condensed"/>
                <a:cs typeface="Roboto Condensed"/>
                <a:sym typeface="Roboto Condensed"/>
              </a:defRPr>
            </a:lvl7pPr>
            <a:lvl8pPr lvl="7" algn="r">
              <a:buNone/>
              <a:defRPr sz="1600" b="1">
                <a:solidFill>
                  <a:schemeClr val="lt1"/>
                </a:solidFill>
                <a:latin typeface="Roboto Condensed"/>
                <a:ea typeface="Roboto Condensed"/>
                <a:cs typeface="Roboto Condensed"/>
                <a:sym typeface="Roboto Condensed"/>
              </a:defRPr>
            </a:lvl8pPr>
            <a:lvl9pPr lvl="8" algn="r">
              <a:buNone/>
              <a:defRPr sz="1600" b="1">
                <a:solidFill>
                  <a:schemeClr val="lt1"/>
                </a:solidFill>
                <a:latin typeface="Roboto Condensed"/>
                <a:ea typeface="Roboto Condensed"/>
                <a:cs typeface="Roboto Condensed"/>
                <a:sym typeface="Roboto Condense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205426"/>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5700" y="523433"/>
            <a:ext cx="7011200" cy="10216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1085700" y="1769800"/>
            <a:ext cx="8176800" cy="41940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10157333" y="6182000"/>
            <a:ext cx="1983200" cy="420800"/>
          </a:xfrm>
          <a:prstGeom prst="rect">
            <a:avLst/>
          </a:prstGeom>
          <a:noFill/>
          <a:ln>
            <a:noFill/>
          </a:ln>
        </p:spPr>
        <p:txBody>
          <a:bodyPr spcFirstLastPara="1" wrap="square" lIns="91425" tIns="91425" rIns="91425" bIns="91425" anchor="ctr" anchorCtr="0">
            <a:noAutofit/>
          </a:bodyPr>
          <a:lstStyle>
            <a:lvl1pPr lvl="0" algn="r">
              <a:buNone/>
              <a:defRPr sz="1600" b="1">
                <a:solidFill>
                  <a:srgbClr val="FFFFFF"/>
                </a:solidFill>
                <a:latin typeface="Roboto Condensed"/>
                <a:ea typeface="Roboto Condensed"/>
                <a:cs typeface="Roboto Condensed"/>
                <a:sym typeface="Roboto Condensed"/>
              </a:defRPr>
            </a:lvl1pPr>
            <a:lvl2pPr lvl="1" algn="r">
              <a:buNone/>
              <a:defRPr sz="1600" b="1">
                <a:solidFill>
                  <a:srgbClr val="FFFFFF"/>
                </a:solidFill>
                <a:latin typeface="Roboto Condensed"/>
                <a:ea typeface="Roboto Condensed"/>
                <a:cs typeface="Roboto Condensed"/>
                <a:sym typeface="Roboto Condensed"/>
              </a:defRPr>
            </a:lvl2pPr>
            <a:lvl3pPr lvl="2" algn="r">
              <a:buNone/>
              <a:defRPr sz="1600" b="1">
                <a:solidFill>
                  <a:srgbClr val="FFFFFF"/>
                </a:solidFill>
                <a:latin typeface="Roboto Condensed"/>
                <a:ea typeface="Roboto Condensed"/>
                <a:cs typeface="Roboto Condensed"/>
                <a:sym typeface="Roboto Condensed"/>
              </a:defRPr>
            </a:lvl3pPr>
            <a:lvl4pPr lvl="3" algn="r">
              <a:buNone/>
              <a:defRPr sz="1600" b="1">
                <a:solidFill>
                  <a:srgbClr val="FFFFFF"/>
                </a:solidFill>
                <a:latin typeface="Roboto Condensed"/>
                <a:ea typeface="Roboto Condensed"/>
                <a:cs typeface="Roboto Condensed"/>
                <a:sym typeface="Roboto Condensed"/>
              </a:defRPr>
            </a:lvl4pPr>
            <a:lvl5pPr lvl="4" algn="r">
              <a:buNone/>
              <a:defRPr sz="1600" b="1">
                <a:solidFill>
                  <a:srgbClr val="FFFFFF"/>
                </a:solidFill>
                <a:latin typeface="Roboto Condensed"/>
                <a:ea typeface="Roboto Condensed"/>
                <a:cs typeface="Roboto Condensed"/>
                <a:sym typeface="Roboto Condensed"/>
              </a:defRPr>
            </a:lvl5pPr>
            <a:lvl6pPr lvl="5" algn="r">
              <a:buNone/>
              <a:defRPr sz="1600" b="1">
                <a:solidFill>
                  <a:srgbClr val="FFFFFF"/>
                </a:solidFill>
                <a:latin typeface="Roboto Condensed"/>
                <a:ea typeface="Roboto Condensed"/>
                <a:cs typeface="Roboto Condensed"/>
                <a:sym typeface="Roboto Condensed"/>
              </a:defRPr>
            </a:lvl6pPr>
            <a:lvl7pPr lvl="6" algn="r">
              <a:buNone/>
              <a:defRPr sz="1600" b="1">
                <a:solidFill>
                  <a:srgbClr val="FFFFFF"/>
                </a:solidFill>
                <a:latin typeface="Roboto Condensed"/>
                <a:ea typeface="Roboto Condensed"/>
                <a:cs typeface="Roboto Condensed"/>
                <a:sym typeface="Roboto Condensed"/>
              </a:defRPr>
            </a:lvl7pPr>
            <a:lvl8pPr lvl="7" algn="r">
              <a:buNone/>
              <a:defRPr sz="1600" b="1">
                <a:solidFill>
                  <a:srgbClr val="FFFFFF"/>
                </a:solidFill>
                <a:latin typeface="Roboto Condensed"/>
                <a:ea typeface="Roboto Condensed"/>
                <a:cs typeface="Roboto Condensed"/>
                <a:sym typeface="Roboto Condensed"/>
              </a:defRPr>
            </a:lvl8pPr>
            <a:lvl9pPr lvl="8" algn="r">
              <a:buNone/>
              <a:defRPr sz="1600" b="1">
                <a:solidFill>
                  <a:srgbClr val="FFFFFF"/>
                </a:solidFill>
                <a:latin typeface="Roboto Condensed"/>
                <a:ea typeface="Roboto Condensed"/>
                <a:cs typeface="Roboto Condensed"/>
                <a:sym typeface="Roboto Condensed"/>
              </a:defRPr>
            </a:lvl9pPr>
          </a:lstStyle>
          <a:p>
            <a:pPr defTabSz="914354"/>
            <a:fld id="{00000000-1234-1234-1234-123412341234}" type="slidenum">
              <a:rPr lang="en" smtClean="0"/>
              <a:pPr defTabSz="914354"/>
              <a:t>‹#›</a:t>
            </a:fld>
            <a:endParaRPr lang="en" dirty="0"/>
          </a:p>
        </p:txBody>
      </p:sp>
    </p:spTree>
    <p:extLst>
      <p:ext uri="{BB962C8B-B14F-4D97-AF65-F5344CB8AC3E}">
        <p14:creationId xmlns:p14="http://schemas.microsoft.com/office/powerpoint/2010/main" val="2586615295"/>
      </p:ext>
    </p:extLst>
  </p:cSld>
  <p:clrMap bg1="lt1" tx1="dk1" bg2="dk2" tx2="lt2" accent1="accent1" accent2="accent2" accent3="accent3" accent4="accent4" accent5="accent5" accent6="accent6" hlink="hlink" folHlink="folHlink"/>
  <p:sldLayoutIdLst>
    <p:sldLayoutId id="2147483739"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52" name="Shape 52"/>
          <p:cNvSpPr txBox="1">
            <a:spLocks noGrp="1"/>
          </p:cNvSpPr>
          <p:nvPr>
            <p:ph type="body" idx="1"/>
          </p:nvPr>
        </p:nvSpPr>
        <p:spPr>
          <a:xfrm>
            <a:off x="415601" y="1536633"/>
            <a:ext cx="11360799"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Char char="●"/>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Char char="○"/>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Char char="■"/>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Char char="●"/>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Char char="○"/>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Char char="■"/>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Char char="●"/>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Char char="○"/>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11296610" y="6217621"/>
            <a:ext cx="731599" cy="524800"/>
          </a:xfrm>
          <a:prstGeom prst="rect">
            <a:avLst/>
          </a:prstGeom>
          <a:noFill/>
          <a:ln>
            <a:noFill/>
          </a:ln>
        </p:spPr>
        <p:txBody>
          <a:bodyPr lIns="91425" tIns="91425" rIns="91425" bIns="91425" anchor="ctr" anchorCtr="0">
            <a:noAutofit/>
          </a:bodyPr>
          <a:lstStyle/>
          <a:p>
            <a:pPr algn="r">
              <a:buClr>
                <a:srgbClr val="595959"/>
              </a:buClr>
              <a:buSzPct val="25000"/>
            </a:pPr>
            <a:fld id="{00000000-1234-1234-1234-123412341234}" type="slidenum">
              <a:rPr lang="en" sz="1333" smtClean="0">
                <a:solidFill>
                  <a:srgbClr val="595959"/>
                </a:solidFill>
                <a:ea typeface="Arial"/>
                <a:cs typeface="Arial"/>
                <a:sym typeface="Arial"/>
              </a:rPr>
              <a:pPr algn="r">
                <a:buClr>
                  <a:srgbClr val="595959"/>
                </a:buClr>
                <a:buSzPct val="25000"/>
              </a:pPr>
              <a:t>‹#›</a:t>
            </a:fld>
            <a:endParaRPr lang="en" sz="1333">
              <a:solidFill>
                <a:srgbClr val="595959"/>
              </a:solidFill>
              <a:ea typeface="Arial"/>
              <a:cs typeface="Arial"/>
              <a:sym typeface="Arial"/>
            </a:endParaRPr>
          </a:p>
        </p:txBody>
      </p:sp>
    </p:spTree>
    <p:extLst>
      <p:ext uri="{BB962C8B-B14F-4D97-AF65-F5344CB8AC3E}">
        <p14:creationId xmlns:p14="http://schemas.microsoft.com/office/powerpoint/2010/main" val="2989630251"/>
      </p:ext>
    </p:extLst>
  </p:cSld>
  <p:clrMap bg1="lt1" tx1="dk1" bg2="dk2" tx2="lt2" accent1="accent1" accent2="accent2" accent3="accent3" accent4="accent4" accent5="accent5" accent6="accent6" hlink="hlink" folHlink="folHlink"/>
  <p:sldLayoutIdLst>
    <p:sldLayoutId id="214748370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A3F89-322C-440F-96CE-EE8318BFB3BE}" type="datetimeFigureOut">
              <a:rPr lang="en-US" smtClean="0">
                <a:solidFill>
                  <a:prstClr val="black">
                    <a:tint val="75000"/>
                  </a:prstClr>
                </a:solidFill>
              </a:rPr>
              <a:pPr/>
              <a:t>1/25/2022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AD8FE-3017-4865-B32D-6567D25075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661395"/>
      </p:ext>
    </p:extLst>
  </p:cSld>
  <p:clrMap bg1="lt1" tx1="dk1" bg2="lt2" tx2="dk2" accent1="accent1" accent2="accent2" accent3="accent3" accent4="accent4" accent5="accent5" accent6="accent6" hlink="hlink" folHlink="folHlink"/>
  <p:sldLayoutIdLst>
    <p:sldLayoutId id="2147483749" r:id="rId1"/>
    <p:sldLayoutId id="21474837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6AB8F1-25B6-41F4-8868-404012A40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279673-3617-4C7F-A71D-4AF77CD11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B25C0-58BD-4A1E-BF4C-9C751CA28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0E7D8-3F14-4345-A4ED-6980EE89BB98}" type="datetimeFigureOut">
              <a:rPr lang="en-US" smtClean="0"/>
              <a:t>1/25/2022</a:t>
            </a:fld>
            <a:endParaRPr lang="en-US"/>
          </a:p>
        </p:txBody>
      </p:sp>
      <p:sp>
        <p:nvSpPr>
          <p:cNvPr id="5" name="Footer Placeholder 4">
            <a:extLst>
              <a:ext uri="{FF2B5EF4-FFF2-40B4-BE49-F238E27FC236}">
                <a16:creationId xmlns:a16="http://schemas.microsoft.com/office/drawing/2014/main" id="{704E5FC5-52D3-4DB5-B785-C09CC655B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F4E2F-8CEB-454A-A41C-B039649F4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2EC7F-4E93-4EE5-A800-E173101C3D74}" type="slidenum">
              <a:rPr lang="en-US" smtClean="0"/>
              <a:t>‹#›</a:t>
            </a:fld>
            <a:endParaRPr lang="en-US"/>
          </a:p>
        </p:txBody>
      </p:sp>
    </p:spTree>
    <p:extLst>
      <p:ext uri="{BB962C8B-B14F-4D97-AF65-F5344CB8AC3E}">
        <p14:creationId xmlns:p14="http://schemas.microsoft.com/office/powerpoint/2010/main" val="2286815575"/>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AE9A4-DB14-467A-91DC-CC2C8533F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5C3B45-59DD-474D-9FC4-28AE805614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90E1E-47DC-4644-87F9-8427893E8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747E4-6207-4E61-B507-E0104F8A7FEC}" type="datetimeFigureOut">
              <a:rPr lang="en-US" smtClean="0"/>
              <a:t>1/25/2022</a:t>
            </a:fld>
            <a:endParaRPr lang="en-US" dirty="0"/>
          </a:p>
        </p:txBody>
      </p:sp>
      <p:sp>
        <p:nvSpPr>
          <p:cNvPr id="5" name="Footer Placeholder 4">
            <a:extLst>
              <a:ext uri="{FF2B5EF4-FFF2-40B4-BE49-F238E27FC236}">
                <a16:creationId xmlns:a16="http://schemas.microsoft.com/office/drawing/2014/main" id="{C98F20CF-D1EE-491A-920F-6B8FC0E93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B81623-B28C-420D-8212-C734EEBA3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EA597-3525-4545-A2CF-C14FA043E16B}" type="slidenum">
              <a:rPr lang="en-US" smtClean="0"/>
              <a:t>‹#›</a:t>
            </a:fld>
            <a:endParaRPr lang="en-US" dirty="0"/>
          </a:p>
        </p:txBody>
      </p:sp>
    </p:spTree>
    <p:extLst>
      <p:ext uri="{BB962C8B-B14F-4D97-AF65-F5344CB8AC3E}">
        <p14:creationId xmlns:p14="http://schemas.microsoft.com/office/powerpoint/2010/main" val="357903646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1216" y="501226"/>
            <a:ext cx="11338984" cy="769619"/>
          </a:xfrm>
          <a:prstGeom prst="rect">
            <a:avLst/>
          </a:prstGeom>
        </p:spPr>
        <p:txBody>
          <a:bodyPr vert="horz" lIns="68589" tIns="0" rIns="68589"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21219" y="1625600"/>
            <a:ext cx="11341099" cy="4470400"/>
          </a:xfrm>
          <a:prstGeom prst="rect">
            <a:avLst/>
          </a:prstGeom>
        </p:spPr>
        <p:txBody>
          <a:bodyPr vert="horz" lIns="68589" tIns="34295" rIns="68589" bIns="34295" rtlCol="0">
            <a:no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66688" y="6475224"/>
            <a:ext cx="416033" cy="230377"/>
          </a:xfrm>
          <a:prstGeom prst="rect">
            <a:avLst/>
          </a:prstGeom>
        </p:spPr>
        <p:txBody>
          <a:bodyPr vert="horz" lIns="68589" tIns="34295" rIns="68589" bIns="34295" rtlCol="0" anchor="ctr"/>
          <a:lstStyle>
            <a:lvl1pPr algn="r">
              <a:defRPr sz="933">
                <a:solidFill>
                  <a:schemeClr val="tx1">
                    <a:lumMod val="75000"/>
                    <a:lumOff val="25000"/>
                  </a:schemeClr>
                </a:solidFill>
              </a:defRPr>
            </a:lvl1pPr>
          </a:lstStyle>
          <a:p>
            <a:fld id="{3CCA091F-83FC-4903-B6B7-FEE5470857C6}" type="slidenum">
              <a:rPr lang="en-US" smtClean="0"/>
              <a:pPr/>
              <a:t>‹#›</a:t>
            </a:fld>
            <a:endParaRPr lang="en-US" dirty="0"/>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91" rtl="0" eaLnBrk="1" latinLnBrk="0" hangingPunct="1">
        <a:spcBef>
          <a:spcPct val="0"/>
        </a:spcBef>
        <a:buNone/>
        <a:defRPr sz="2600" b="0" kern="1200">
          <a:solidFill>
            <a:schemeClr val="tx2">
              <a:lumMod val="65000"/>
              <a:lumOff val="35000"/>
            </a:schemeClr>
          </a:solidFill>
          <a:latin typeface="Calibri" charset="0"/>
          <a:ea typeface="Calibri" charset="0"/>
          <a:cs typeface="Calibri" charset="0"/>
        </a:defRPr>
      </a:lvl1pPr>
    </p:titleStyle>
    <p:bodyStyle>
      <a:lvl1pPr marL="171450" indent="-171450" algn="l" defTabSz="685891" rtl="0" eaLnBrk="1" latinLnBrk="0" hangingPunct="1">
        <a:spcBef>
          <a:spcPct val="20000"/>
        </a:spcBef>
        <a:buClr>
          <a:schemeClr val="accent1"/>
        </a:buClr>
        <a:buFont typeface="ArialUnicodeMS" charset="0"/>
        <a:buChar char="►"/>
        <a:tabLst/>
        <a:defRPr sz="1800" kern="1200">
          <a:solidFill>
            <a:schemeClr val="tx1">
              <a:lumMod val="75000"/>
              <a:lumOff val="25000"/>
            </a:schemeClr>
          </a:solidFill>
          <a:latin typeface="Calibri" charset="0"/>
          <a:ea typeface="Calibri" charset="0"/>
          <a:cs typeface="Calibri" charset="0"/>
        </a:defRPr>
      </a:lvl1pPr>
      <a:lvl2pPr marL="466725" indent="-173038" algn="l" defTabSz="685891" rtl="0" eaLnBrk="1" latinLnBrk="0" hangingPunct="1">
        <a:spcBef>
          <a:spcPct val="20000"/>
        </a:spcBef>
        <a:buClr>
          <a:schemeClr val="accent1"/>
        </a:buClr>
        <a:buFont typeface="Helvetica" charset="0"/>
        <a:buChar char="⁃"/>
        <a:tabLst/>
        <a:defRPr sz="1600" kern="1200">
          <a:solidFill>
            <a:schemeClr val="tx1">
              <a:lumMod val="75000"/>
              <a:lumOff val="25000"/>
            </a:schemeClr>
          </a:solidFill>
          <a:latin typeface="Calibri" charset="0"/>
          <a:ea typeface="Calibri" charset="0"/>
          <a:cs typeface="Calibri" charset="0"/>
        </a:defRPr>
      </a:lvl2pPr>
      <a:lvl3pPr marL="690563" indent="-173038" algn="l" defTabSz="685891" rtl="0" eaLnBrk="1" latinLnBrk="0" hangingPunct="1">
        <a:spcBef>
          <a:spcPct val="20000"/>
        </a:spcBef>
        <a:buClr>
          <a:schemeClr val="accent1"/>
        </a:buClr>
        <a:buFont typeface="Helvetica" charset="0"/>
        <a:buChar char="⁃"/>
        <a:tabLst/>
        <a:defRPr sz="1600" kern="1200">
          <a:solidFill>
            <a:schemeClr val="tx1">
              <a:lumMod val="75000"/>
              <a:lumOff val="25000"/>
            </a:schemeClr>
          </a:solidFill>
          <a:latin typeface="Calibri" charset="0"/>
          <a:ea typeface="Calibri" charset="0"/>
          <a:cs typeface="Calibri" charset="0"/>
        </a:defRPr>
      </a:lvl3pPr>
      <a:lvl4pPr marL="863600" indent="-173038" algn="l" defTabSz="685891" rtl="0" eaLnBrk="1" latinLnBrk="0" hangingPunct="1">
        <a:spcBef>
          <a:spcPct val="20000"/>
        </a:spcBef>
        <a:buClr>
          <a:schemeClr val="accent1"/>
        </a:buClr>
        <a:buFont typeface="Helvetica" charset="0"/>
        <a:buChar char="⁃"/>
        <a:tabLst/>
        <a:defRPr sz="1600" kern="1200">
          <a:solidFill>
            <a:schemeClr val="tx1">
              <a:lumMod val="75000"/>
              <a:lumOff val="25000"/>
            </a:schemeClr>
          </a:solidFill>
          <a:latin typeface="Calibri" charset="0"/>
          <a:ea typeface="Calibri" charset="0"/>
          <a:cs typeface="Calibri" charset="0"/>
        </a:defRPr>
      </a:lvl4pPr>
      <a:lvl5pPr marL="1543256" indent="-171473" algn="l" defTabSz="685891" rtl="0" eaLnBrk="1" latinLnBrk="0" hangingPunct="1">
        <a:spcBef>
          <a:spcPct val="20000"/>
        </a:spcBef>
        <a:buClr>
          <a:schemeClr val="accent4"/>
        </a:buClr>
        <a:buFont typeface="Arial Light" pitchFamily="34" charset="0"/>
        <a:buChar char="-"/>
        <a:defRPr sz="1600" kern="1200">
          <a:solidFill>
            <a:schemeClr val="tx1">
              <a:lumMod val="75000"/>
              <a:lumOff val="25000"/>
            </a:schemeClr>
          </a:solidFill>
          <a:latin typeface="Arial" pitchFamily="34" charset="0"/>
          <a:ea typeface="+mn-ea"/>
          <a:cs typeface="Arial" pitchFamily="34" charset="0"/>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laedc.org/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www.laedc.org/coronavirus" TargetMode="External"/><Relationship Id="rId2" Type="http://schemas.openxmlformats.org/officeDocument/2006/relationships/image" Target="../media/image17.png"/><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mailto:bob.machuca@laed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3.pn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www.laedc.org/coronavirus"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5BF"/>
        </a:solidFill>
        <a:effectLst/>
      </p:bgPr>
    </p:bg>
    <p:spTree>
      <p:nvGrpSpPr>
        <p:cNvPr id="1" name=""/>
        <p:cNvGrpSpPr/>
        <p:nvPr/>
      </p:nvGrpSpPr>
      <p:grpSpPr>
        <a:xfrm>
          <a:off x="0" y="0"/>
          <a:ext cx="0" cy="0"/>
          <a:chOff x="0" y="0"/>
          <a:chExt cx="0" cy="0"/>
        </a:xfrm>
      </p:grpSpPr>
      <p:sp>
        <p:nvSpPr>
          <p:cNvPr id="3" name="AutoShape 3"/>
          <p:cNvSpPr/>
          <p:nvPr/>
        </p:nvSpPr>
        <p:spPr>
          <a:xfrm>
            <a:off x="659220" y="318499"/>
            <a:ext cx="10951534" cy="6174768"/>
          </a:xfrm>
          <a:prstGeom prst="rect">
            <a:avLst/>
          </a:pr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952727" y="2179994"/>
            <a:ext cx="10316305" cy="2308324"/>
          </a:xfrm>
          <a:prstGeom prst="rect">
            <a:avLst/>
          </a:prstGeom>
        </p:spPr>
        <p:txBody>
          <a:bodyPr wrap="square" lIns="0" tIns="0" rIns="0" bIns="0" rtlCol="0" anchor="t">
            <a:spAutoFit/>
          </a:bodyPr>
          <a:lstStyle/>
          <a:p>
            <a:pPr lvl="0" algn="ctr" defTabSz="609630">
              <a:defRPr/>
            </a:pPr>
            <a:r>
              <a:rPr lang="en-US" sz="5000" b="1" dirty="0">
                <a:solidFill>
                  <a:srgbClr val="0075BF"/>
                </a:solidFill>
                <a:latin typeface="Gotham" panose="020B0604020202020204" charset="0"/>
              </a:rPr>
              <a:t>Rebuilding the SGV Economy</a:t>
            </a:r>
            <a:br>
              <a:rPr lang="en-US" sz="5000" b="1" dirty="0">
                <a:solidFill>
                  <a:srgbClr val="0075BF"/>
                </a:solidFill>
                <a:latin typeface="Gotham" panose="020B0604020202020204" charset="0"/>
              </a:rPr>
            </a:br>
            <a:r>
              <a:rPr lang="en-US" sz="5000" b="1" dirty="0">
                <a:solidFill>
                  <a:srgbClr val="0075BF"/>
                </a:solidFill>
                <a:latin typeface="Gotham" panose="020B0604020202020204" charset="0"/>
              </a:rPr>
              <a:t>2021</a:t>
            </a:r>
          </a:p>
          <a:p>
            <a:pPr lvl="0" algn="ctr" defTabSz="609630">
              <a:defRPr/>
            </a:pPr>
            <a:r>
              <a:rPr lang="en-US" sz="5000" b="1" dirty="0">
                <a:solidFill>
                  <a:srgbClr val="0075BF"/>
                </a:solidFill>
                <a:latin typeface="Gotham" panose="020B0604020202020204" charset="0"/>
              </a:rPr>
              <a:t> </a:t>
            </a:r>
            <a:r>
              <a:rPr lang="en-US" sz="3200" b="1" dirty="0">
                <a:solidFill>
                  <a:srgbClr val="0075BF"/>
                </a:solidFill>
                <a:latin typeface="Gotham" panose="020B0604020202020204" charset="0"/>
              </a:rPr>
              <a:t>Bob Machuca</a:t>
            </a:r>
          </a:p>
        </p:txBody>
      </p:sp>
      <p:sp>
        <p:nvSpPr>
          <p:cNvPr id="6" name="TextBox 4">
            <a:extLst>
              <a:ext uri="{FF2B5EF4-FFF2-40B4-BE49-F238E27FC236}">
                <a16:creationId xmlns:a16="http://schemas.microsoft.com/office/drawing/2014/main" id="{E4CC59E9-A082-447B-A52A-F03E6D474F3D}"/>
              </a:ext>
            </a:extLst>
          </p:cNvPr>
          <p:cNvSpPr txBox="1"/>
          <p:nvPr/>
        </p:nvSpPr>
        <p:spPr>
          <a:xfrm>
            <a:off x="1639187" y="4648584"/>
            <a:ext cx="8991599" cy="328231"/>
          </a:xfrm>
          <a:prstGeom prst="rect">
            <a:avLst/>
          </a:prstGeom>
        </p:spPr>
        <p:txBody>
          <a:bodyPr wrap="square" lIns="0" tIns="0" rIns="0" bIns="0" rtlCol="0" anchor="t">
            <a:spAutoFit/>
          </a:bodyPr>
          <a:lstStyle/>
          <a:p>
            <a:pPr algn="ctr" defTabSz="609630"/>
            <a:r>
              <a:rPr lang="en-US" sz="2133" spc="200" dirty="0">
                <a:solidFill>
                  <a:prstClr val="black">
                    <a:lumMod val="50000"/>
                    <a:lumOff val="50000"/>
                  </a:prstClr>
                </a:solidFill>
                <a:latin typeface="Gotham" panose="02000504050000020004" pitchFamily="2" charset="0"/>
              </a:rPr>
              <a:t>March 11</a:t>
            </a:r>
            <a:r>
              <a:rPr lang="en-US" sz="2133" spc="200" baseline="30000" dirty="0">
                <a:solidFill>
                  <a:prstClr val="black">
                    <a:lumMod val="50000"/>
                    <a:lumOff val="50000"/>
                  </a:prstClr>
                </a:solidFill>
                <a:latin typeface="Gotham" panose="02000504050000020004" pitchFamily="2" charset="0"/>
              </a:rPr>
              <a:t>th</a:t>
            </a:r>
            <a:r>
              <a:rPr lang="en-US" sz="2133" spc="200" dirty="0">
                <a:solidFill>
                  <a:prstClr val="black">
                    <a:lumMod val="50000"/>
                    <a:lumOff val="50000"/>
                  </a:prstClr>
                </a:solidFill>
                <a:latin typeface="Gotham" panose="02000504050000020004" pitchFamily="2" charset="0"/>
              </a:rPr>
              <a:t>, 2021</a:t>
            </a:r>
          </a:p>
        </p:txBody>
      </p:sp>
      <p:sp>
        <p:nvSpPr>
          <p:cNvPr id="7" name="TextBox 4">
            <a:extLst>
              <a:ext uri="{FF2B5EF4-FFF2-40B4-BE49-F238E27FC236}">
                <a16:creationId xmlns:a16="http://schemas.microsoft.com/office/drawing/2014/main" id="{24CC16F3-E000-4368-BE79-ECE04CD60035}"/>
              </a:ext>
            </a:extLst>
          </p:cNvPr>
          <p:cNvSpPr txBox="1"/>
          <p:nvPr/>
        </p:nvSpPr>
        <p:spPr>
          <a:xfrm>
            <a:off x="916465" y="5123688"/>
            <a:ext cx="8991599" cy="184666"/>
          </a:xfrm>
          <a:prstGeom prst="rect">
            <a:avLst/>
          </a:prstGeom>
        </p:spPr>
        <p:txBody>
          <a:bodyPr wrap="square" lIns="0" tIns="0" rIns="0" bIns="0" rtlCol="0" anchor="t">
            <a:spAutoFit/>
          </a:bodyPr>
          <a:lstStyle/>
          <a:p>
            <a:pPr defTabSz="609630"/>
            <a:r>
              <a:rPr lang="en-US" sz="1200" b="1" dirty="0">
                <a:solidFill>
                  <a:srgbClr val="0075C7"/>
                </a:solidFill>
                <a:latin typeface="Gotham" panose="02000504050000020004" pitchFamily="2" charset="0"/>
              </a:rPr>
              <a:t>POWERED BY</a:t>
            </a:r>
          </a:p>
        </p:txBody>
      </p:sp>
      <p:pic>
        <p:nvPicPr>
          <p:cNvPr id="16" name="Picture 15" descr="Text&#10;&#10;Description automatically generated">
            <a:extLst>
              <a:ext uri="{FF2B5EF4-FFF2-40B4-BE49-F238E27FC236}">
                <a16:creationId xmlns:a16="http://schemas.microsoft.com/office/drawing/2014/main" id="{ACC403F7-F83E-41A6-8AD9-69C3A8E21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601" y="5146489"/>
            <a:ext cx="3074753" cy="797235"/>
          </a:xfrm>
          <a:prstGeom prst="rect">
            <a:avLst/>
          </a:prstGeom>
        </p:spPr>
      </p:pic>
      <p:pic>
        <p:nvPicPr>
          <p:cNvPr id="1026" name="Picture 2">
            <a:extLst>
              <a:ext uri="{FF2B5EF4-FFF2-40B4-BE49-F238E27FC236}">
                <a16:creationId xmlns:a16="http://schemas.microsoft.com/office/drawing/2014/main" id="{8B7719B7-88F8-4B2B-A9FF-FC1A46E1C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7801" y="4890499"/>
            <a:ext cx="1739399" cy="12957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837" y="784777"/>
            <a:ext cx="9694333" cy="1077218"/>
          </a:xfrm>
          <a:prstGeom prst="rect">
            <a:avLst/>
          </a:prstGeom>
          <a:noFill/>
        </p:spPr>
        <p:txBody>
          <a:bodyPr wrap="square" rtlCol="0">
            <a:spAutoFit/>
          </a:bodyPr>
          <a:lstStyle/>
          <a:p>
            <a:pPr algn="ctr"/>
            <a:r>
              <a:rPr lang="en-US" sz="3200" b="1" dirty="0">
                <a:solidFill>
                  <a:schemeClr val="accent1">
                    <a:lumMod val="75000"/>
                  </a:schemeClr>
                </a:solidFill>
                <a:hlinkClick r:id="rId3"/>
              </a:rPr>
              <a:t>www.laedc.org/coronavirus</a:t>
            </a:r>
            <a:endParaRPr lang="en-US" sz="3200" b="1" dirty="0">
              <a:solidFill>
                <a:schemeClr val="accent1">
                  <a:lumMod val="75000"/>
                </a:schemeClr>
              </a:solidFill>
            </a:endParaRPr>
          </a:p>
          <a:p>
            <a:pPr algn="ctr"/>
            <a:r>
              <a:rPr lang="en-US" sz="3200" b="1" dirty="0">
                <a:solidFill>
                  <a:schemeClr val="accent1">
                    <a:lumMod val="75000"/>
                  </a:schemeClr>
                </a:solidFill>
              </a:rPr>
              <a:t>Reopening Strategies</a:t>
            </a:r>
          </a:p>
        </p:txBody>
      </p:sp>
      <p:pic>
        <p:nvPicPr>
          <p:cNvPr id="4" name="Picture 3">
            <a:extLst>
              <a:ext uri="{FF2B5EF4-FFF2-40B4-BE49-F238E27FC236}">
                <a16:creationId xmlns:a16="http://schemas.microsoft.com/office/drawing/2014/main" id="{08D36C17-48FF-4C4B-A58F-489F0D2ACC17}"/>
              </a:ext>
            </a:extLst>
          </p:cNvPr>
          <p:cNvPicPr>
            <a:picLocks noChangeAspect="1"/>
          </p:cNvPicPr>
          <p:nvPr/>
        </p:nvPicPr>
        <p:blipFill>
          <a:blip r:embed="rId4"/>
          <a:stretch>
            <a:fillRect/>
          </a:stretch>
        </p:blipFill>
        <p:spPr>
          <a:xfrm>
            <a:off x="821269" y="1997765"/>
            <a:ext cx="10465856" cy="4075458"/>
          </a:xfrm>
          <a:prstGeom prst="rect">
            <a:avLst/>
          </a:prstGeom>
        </p:spPr>
      </p:pic>
    </p:spTree>
    <p:extLst>
      <p:ext uri="{BB962C8B-B14F-4D97-AF65-F5344CB8AC3E}">
        <p14:creationId xmlns:p14="http://schemas.microsoft.com/office/powerpoint/2010/main" val="167061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8B72-51C0-4AE1-95CF-121A3F1EA0D8}"/>
              </a:ext>
            </a:extLst>
          </p:cNvPr>
          <p:cNvSpPr>
            <a:spLocks noGrp="1"/>
          </p:cNvSpPr>
          <p:nvPr>
            <p:ph type="title"/>
          </p:nvPr>
        </p:nvSpPr>
        <p:spPr/>
        <p:txBody>
          <a:bodyPr/>
          <a:lstStyle/>
          <a:p>
            <a:r>
              <a:rPr lang="en-US" sz="3200" dirty="0"/>
              <a:t>Safer At Work </a:t>
            </a:r>
          </a:p>
        </p:txBody>
      </p:sp>
      <p:sp>
        <p:nvSpPr>
          <p:cNvPr id="3" name="Text Placeholder 2">
            <a:extLst>
              <a:ext uri="{FF2B5EF4-FFF2-40B4-BE49-F238E27FC236}">
                <a16:creationId xmlns:a16="http://schemas.microsoft.com/office/drawing/2014/main" id="{4CDC849F-23A9-4511-9CF3-21E63287AFBE}"/>
              </a:ext>
            </a:extLst>
          </p:cNvPr>
          <p:cNvSpPr>
            <a:spLocks noGrp="1"/>
          </p:cNvSpPr>
          <p:nvPr>
            <p:ph type="body" idx="1"/>
          </p:nvPr>
        </p:nvSpPr>
        <p:spPr>
          <a:xfrm>
            <a:off x="363515" y="1740562"/>
            <a:ext cx="5289395" cy="3632400"/>
          </a:xfrm>
        </p:spPr>
        <p:txBody>
          <a:bodyPr/>
          <a:lstStyle/>
          <a:p>
            <a:pPr marL="452955" indent="-306910">
              <a:buFont typeface="Wingdings" panose="05000000000000000000" pitchFamily="2" charset="2"/>
              <a:buChar char="§"/>
            </a:pPr>
            <a:r>
              <a:rPr lang="en-US" sz="2133" dirty="0"/>
              <a:t>Resources designed to help businesses across the County communicate to their employees and customers the critical steps they are taking in order to operate as safely as possible during the COVID-19 pandemic.</a:t>
            </a:r>
          </a:p>
          <a:p>
            <a:pPr marL="452955" indent="-306910">
              <a:buFont typeface="Wingdings" panose="05000000000000000000" pitchFamily="2" charset="2"/>
              <a:buChar char="§"/>
            </a:pPr>
            <a:r>
              <a:rPr lang="en-US" sz="2133" dirty="0"/>
              <a:t>Collateral, posters, and digital graphics for use in your business, on your website, and across social media channels.</a:t>
            </a:r>
          </a:p>
          <a:p>
            <a:pPr marL="135463" indent="0">
              <a:buNone/>
            </a:pPr>
            <a:endParaRPr lang="en-US" sz="2133" dirty="0"/>
          </a:p>
          <a:p>
            <a:pPr marL="135463" indent="317492">
              <a:buNone/>
            </a:pPr>
            <a:r>
              <a:rPr lang="en-US" sz="2133" b="1" dirty="0"/>
              <a:t>https://www.saferatwork.la/</a:t>
            </a:r>
          </a:p>
        </p:txBody>
      </p:sp>
      <p:sp>
        <p:nvSpPr>
          <p:cNvPr id="5" name="Slide Number Placeholder 4">
            <a:extLst>
              <a:ext uri="{FF2B5EF4-FFF2-40B4-BE49-F238E27FC236}">
                <a16:creationId xmlns:a16="http://schemas.microsoft.com/office/drawing/2014/main" id="{437FFE2C-7D55-4B97-9CAC-50ED107E64C6}"/>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Roboto Condensed"/>
                <a:sym typeface="Roboto Condensed"/>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11</a:t>
            </a:fld>
            <a:endParaRPr kumimoji="0" lang="en" sz="1600" b="1" i="0" u="none" strike="noStrike" kern="0" cap="none" spc="0" normalizeH="0" baseline="0" noProof="0">
              <a:ln>
                <a:noFill/>
              </a:ln>
              <a:solidFill>
                <a:srgbClr val="FFFFFF"/>
              </a:solidFill>
              <a:effectLst/>
              <a:uLnTx/>
              <a:uFillTx/>
              <a:latin typeface="Roboto Condensed"/>
              <a:sym typeface="Roboto Condensed"/>
            </a:endParaRPr>
          </a:p>
        </p:txBody>
      </p:sp>
      <p:pic>
        <p:nvPicPr>
          <p:cNvPr id="6" name="Picture 5">
            <a:extLst>
              <a:ext uri="{FF2B5EF4-FFF2-40B4-BE49-F238E27FC236}">
                <a16:creationId xmlns:a16="http://schemas.microsoft.com/office/drawing/2014/main" id="{B1A4B797-D026-4D21-BEFE-8E518D86A659}"/>
              </a:ext>
            </a:extLst>
          </p:cNvPr>
          <p:cNvPicPr>
            <a:picLocks noChangeAspect="1"/>
          </p:cNvPicPr>
          <p:nvPr/>
        </p:nvPicPr>
        <p:blipFill>
          <a:blip r:embed="rId2"/>
          <a:stretch>
            <a:fillRect/>
          </a:stretch>
        </p:blipFill>
        <p:spPr>
          <a:xfrm>
            <a:off x="6611484" y="3725197"/>
            <a:ext cx="4876800" cy="2090056"/>
          </a:xfrm>
          <a:prstGeom prst="rect">
            <a:avLst/>
          </a:prstGeom>
        </p:spPr>
      </p:pic>
      <p:pic>
        <p:nvPicPr>
          <p:cNvPr id="7" name="Picture 6">
            <a:extLst>
              <a:ext uri="{FF2B5EF4-FFF2-40B4-BE49-F238E27FC236}">
                <a16:creationId xmlns:a16="http://schemas.microsoft.com/office/drawing/2014/main" id="{F6C54006-963C-45CD-9EA4-A2E3226D61FF}"/>
              </a:ext>
            </a:extLst>
          </p:cNvPr>
          <p:cNvPicPr>
            <a:picLocks noChangeAspect="1"/>
          </p:cNvPicPr>
          <p:nvPr/>
        </p:nvPicPr>
        <p:blipFill>
          <a:blip r:embed="rId3"/>
          <a:stretch>
            <a:fillRect/>
          </a:stretch>
        </p:blipFill>
        <p:spPr>
          <a:xfrm>
            <a:off x="6611484" y="1924621"/>
            <a:ext cx="4876800" cy="1800577"/>
          </a:xfrm>
          <a:prstGeom prst="rect">
            <a:avLst/>
          </a:prstGeom>
        </p:spPr>
      </p:pic>
    </p:spTree>
    <p:extLst>
      <p:ext uri="{BB962C8B-B14F-4D97-AF65-F5344CB8AC3E}">
        <p14:creationId xmlns:p14="http://schemas.microsoft.com/office/powerpoint/2010/main" val="295951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78" y="523433"/>
            <a:ext cx="7653524" cy="1021600"/>
          </a:xfrm>
        </p:spPr>
        <p:txBody>
          <a:bodyPr/>
          <a:lstStyle/>
          <a:p>
            <a:pPr marL="135455" defTabSz="1219110">
              <a:spcAft>
                <a:spcPts val="800"/>
              </a:spcAft>
            </a:pPr>
            <a:r>
              <a:rPr lang="en-US" sz="3200" dirty="0">
                <a:latin typeface="Roboto Condensed Light" panose="020B0604020202020204" charset="0"/>
                <a:ea typeface="Roboto Condensed Light" panose="020B0604020202020204" charset="0"/>
              </a:rPr>
              <a:t>PPE Unite – free PPE for small businesses</a:t>
            </a:r>
          </a:p>
        </p:txBody>
      </p:sp>
      <p:sp>
        <p:nvSpPr>
          <p:cNvPr id="11" name="AutoShape 2" descr="data:image/jpeg;base64,/9j/4AAQSkZJRgABAQEAYABgAAD/2wBDAAgGBgcGBQgHBwcJCQgKDBQNDAsLDBkSEw8UHRofHh0aHBwgJC4nICIsIxwcKDcpLDAxNDQ0Hyc5PTgyPC4zNDL/2wBDAQkJCQwLDBgNDRgyIRwhMjIyMjIyMjIyMjIyMjIyMjIyMjIyMjIyMjIyMjIyMjIyMjIyMjIyMjIyMjIyMjIyMjL/wAARCADXAl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x32Y4yTTfOP939aJuq/jUVUkIl84/wB39aPOP939aioosguS+cf7v60ecf7v61FRRZBcl84/3f1o84/3f1qKiiyC5L5x/u/rR5x/u/rUVFFkFyXzj/d/Wjzj/d/WoqKLILkvnH+7+tHnH+7+tRUUWQXJfOP939aPOP8Ad/WoqKLILkvnH+7+tOSTecYwagp8X+s/ChoCeuI8R/FLQ/DWsy6XdQXs1xEAZDAikKSMgfMw7EH8a7evmb4p/wDJSdX+sX/opK68BQhXqOM9rHPiqsqcLxPTP+F4+HP+gfqv/fuP/wCLo/4Xj4c/6B+q/wDfuP8A+LrwOivW/szD+f3nD9dqnvn/AAvHw5/0D9V/79x//F0f8Lx8Of8AQP1X/v3H/wDF14HRR/ZmH8/vD67VPfP+F4+HP+gfqv8A37j/APi6P+F4+HP+gfqv/fuP/wCLrwOij+zMP5/eH12qe+f8Lx8Of9A/Vf8Av3H/APF0f8Lx8Of9A/Vf+/cf/wAXXgdFH9mYfz+8PrtU98/4Xj4c/wCgfqv/AH7j/wDi6P8AhePhz/oH6r/37j/+LrwOij+zMP5/eH12qe+f8Lx8Of8AQP1X/v3H/wDF0f8AC8fDn/QP1X/v3H/8XXgdFH9mYfz+8PrtU98/4Xj4c/6B+q/9+4//AIuj/hePhz/oH6r/AN+4/wD4uvA6KP7Mw/n94fXap75/wvHw5/0D9V/79x//ABdA+OHhzP8Ax4aoP+2cf/xdeB0Uf2Zh/P7w+u1T7CsbyHULC3vbdi0FxGssbEYyrDIqZmCqSe1Yvg7/AJEnQv8AsHwf+gCtib/VNXz01yyaPWi7pMj+0f7H60faP9j9agoqRk/2j/Y/Wj7R/sfrUFFAE/2j/Y/Wj7R/sfrUFFAE/wBo/wBj9aPtH+x+tQUUAT/aP9j9aPtH+x+tQUUAT/aP9j9aPtH+x+tQUUAT/aP9j9aPtH+x+tQUUAT/AGj/AGP1o+0f7H61BRQBYWcMwBXGfepqpp/rF+oq5QBHJKEIGMmmfaP9j9abcf6wfSoqAJ/tH+x+tH2j/Y/WoKKAJ/tH+x+tH2j/AGP1qCigCf7R/sfrR9o/2P1qCigCf7R/sfrR9o/2P1qCigCf7R/sfrR9o/2P1qCigCf7R/sfrR9o/wBj9agooAn+0f7H60faP9j9agooAn+0f7H61JHIJAeMYqpU9v8AxfhQBPRRRQBFN1X8aiqWbqv41FVLYTCiiiqEFFFVNStZ7zT5oLa7ktJ2X93PGASh7cHgj2oWrBluivnzXfFXj3w7qsun3+rTJIhyrCNNrr2ZTt5FZn/Cx/F3/Qbm/wC/af8AxNejHLKkldSRxvGwTs0z6Wor5p/4WP4u/wCg3N/37T/4mvS/h18R/wC2tuk6zKo1D/ljMcAT+x7Bv51FbL6tOPNv6F08XCcuXY9LooorhOkKKKKACiiigAp8X+s/CmU+L/WfhSew0T18zfFP/kpOr/WL/wBFJX0zXzN8U/8AkpOr/WL/ANFJXoZT/Gfp+qOPHfw16nH0UUV9CeUFFFFABRXWeD7zRHmGn6vY27Fz+6uHXv8A3W/oa9E/4RTQf+gXbf8AfNfLZpxTSyyv7GvRl5PSzXlqethMqliqfPTmvx0PD6K9w/4RTQf+gVbf981HP4P0GeB4hp0UZYYDoMMvuK86PHuCbs6cvw/zOh8P17fEvxPE6K1tf0C60C/ME43RNzFKBw4/x9qya+0w+IpYilGrSd4vZniVKcqcnCas0FFFFbEBRRRQAUUUUAfV3g7/AJEnQv8AsHwf+gCtib/VNWP4O/5EnQv+wfB/6AK2Jv8AVNXx1T436n0EPhRUoooqCgooooAKKQjcpGSMjHBrybxhe+L/AAzfZXVp5bCU/uZti8f7Lcdf50AetUV8/wD/AAnnif8A6C8v/fC/4Uf8J54n/wCgvL/3wv8AhQB9AUV5B4U+JN5BqHka7cGe1lIAmKgGI+vA5HrXrqOskaujBkYZVgcgigB1FFFABRRRQAUUUUAOT/WL9RVyqaf6xfqKuUAVrj/WD6VFUtx/rB9KioAKKKKACiis3XLK+vdNdNNvns7xeY3GCCfRgQeDQBpUV4Pe+L/F+nXktpd6lPFPE210ZF4/Sq//AAnnif8A6C8v/fC/4UAfQFFfP/8Awnnif/oLy/8AfC/4V6f4I8axeIrcWl2Vj1KNeR0Eo/vD39RQB2NFFFABRRRQAUUUUAFT2/8AF+FQVPb/AMX4UAT0UUUARTdV/Goqlm6r+NRVS2EwoooqhBRRRQBz/i7wlZeLdKNtcAR3CZMFwBzG39Qe4r5v1nR73QdTl0+/iMc8Z/Bh2IPcGvrCua8ZeDrPxdpfkyYivIgTb3GOVPofVT6V34LGOi+WXw/kcuIw6qLmjufMtKrMjq6MVZTkMDgg1c1XSrzRdSmsL+ExXERwQeh9CD3B9apV9Ammro8ppp2Z7t8OPiIutxx6Rq0gXUkGIpTwJwP/AGb+dek18hRyPFIskbsjoQyspwQR3Fe8fDr4hpr8SaVqkirqiLhHPAuAP/ZvUd+teJjsFy/vKe3VHo4bE83uT3PRaKKK8s7gooooAKfF/rPwplPi/wBZ+FJ7DRPXzN8U/wDkpOr/AFi/9FJX0zXzN8U/+Sk6v9Yv/RSV6GU/xn6fqjjx38Nepx9FFFfQnlBRRRQAV6N4K8ZbvL0rU5Pm+7BOx6+isf5GvOaK8zNcqoZnh3QrL0fVPuv61OrCYuphanPD5rufRFFcF4K8Y/aBHpepSfvh8sMzH7/+yff0Peu9r8TzPLK+XYh0K616Po13R9xhcVTxNNVIf8MUdW0q11mwe0u03I3KsOqH1HvXjOu6FdaDftbXA3IeYpQOHX1+vtXulUNY0e01uwe0u0yp5Rx95G9RXrcO8Q1Mrq8lTWk91281+q6nJmWXRxUeaOk1/VmeDUVpa3ol1oWoNa3K5HWOQDh19R/hWbX7JRrU69NVaTvF6pnxc4SpycZKzQUUUVqQFFFFAH1d4O/5EnQv+wfB/wCgCtib/VNWP4O/5EnQv+wfB/6AK2Jv9U1fHVPjfqfQQ+FFSiiioKCiiigAqtqFhbapYy2d5EJYJRhlP8x6GrNFAHz/AOLfClz4Y1DYd0lnIf3E+OvsfcVztfS+p6Zaavp8tlexCSGQYI7g9iPQivBvFPhe78Maj5MuZLaQkwTgcMPQ+hFAGDXe+A/HTaRImmanIWsGOI5D1hP/AMT/ACrgqKAPqFWV1DKQysMgg8EUtePeAvHR0t49K1SQmyY4ilY/6k+h/wBn+VewAhlDKQQRkEd6AFooooAKKKKAHJ/rF+oq5VNP9Yv1FXKAK1x/rB9KiqW4/wBYPpUVABRRRQAUUUUAcr4z8HQeJbPzYtsWoxL+6k7OP7re3v2rw26tZ7K6ktrmJopom2ujDBBr6crkfG3guLxHa/abYLHqUS/I3QSD+639DQB4XUtvcTWlxHcW8jRzRsGR1OCDSTwS2txJBPG0csbFXRhggio6APdPBXjSHxJa/ZrkrHqUS/OnQSD+8v8AUV11fMVrdT2V1Hc20rRTRtuR1OCDXuXgzxlB4ltPJmKxajEv7yPs4/vL/UdqAOrooooAKKKKACp7f+L8Kgqe3/i/CgCeiiigCKbqv41FUs3VfxqKqWwmFFFFUIKKKKACiis7W9bsfD+ly6hqEoSJBwP4nbsoHcmmk5OyBtJXZyfxU0rRbrw099qMq293AMW0oGWdv7mO4P6da+fa3vFfiu+8V6q13dMUhTIggB+WNf6n1NYNfSYOjKjT5ZP/AIB42IqRqTvFBT4pZIJUlidkkRgyspwVI6EGmV6v8Nvhx9qMOua1D+4GGtrZx9/0Zh6eg7/TrrXrQow5pEU6cqkrRPRfBGo6vqnhe1udZt/JuWGFY8GVezkdif8A69dHR0GBRXy85KUm0rHtxVlYKKKKkYU+L/WfhTKfF/rPwpPYaJ6+Zvin/wAlJ1f6xf8AopK+ma+Zvin/AMlJ1f6xf+ikr0Mp/jP0/VHHjv4a9Tj6KKK+hPKCiiigAooooAASDkHBFeyeCr/Ur/Qkk1GM/KdsUrHmVfUj+veuN8G+D21WRb+/QixU/Ih480//ABNeqqqooVQFUDAAHAr8041zfC1UsFTSlKL1l/L5Lz79Pnt9PkeDqw/fydk+nfz/AMhaKKiubmGztpLi4kWOKMbmZjwBX55GLk1GKu2fRtpK7M3xJYadfaNMNTZY4YxuE3eM+o/w714ewUOwU7lB4JGMiui8VeKptfuvLi3R2MZ/dx92/wBpvf8AlXOV+zcK5ViMuwjWIlrLXl6R/wCC+vQ+KzbF08TWvTW3XuFFFFfUHlBRRRQB9XeDv+RJ0L/sHwf+gCtib/VNWP4O/wCRJ0L/ALB8H/oArYm/1TV8dU+N+p9BD4UVKKKKgoKKKKACiiigArO12w0/UdHuINUCC1Clmdjjy8fxA9iKvSyxwxPLK6pGgLMzHAAHc14r458bya/O1jYuyabG3XoZiO59vQfj9ADj7lIY7qVLeUywq5CSFdpZc8HHaoqKKACvXfhZqWr3VlLa3EZk06AYhnc8qf7g9R/KuJ8H+D7jxNe7n3RafEf3suOv+yvv/KvdLOzt9Ps4rS0iWKCJdqIvagCeiiigAooooAcn+sX6irlU0/1i/UVcoArXH+sH0qKpbj/WD6VFQAUUUUAFFFFABRRWN4k8SWfhrTTc3J3StkQwg/NI3+HqaAOP+Kmm6SLOPUHkWHUyQqKoyZl75+nr+FeTVf1jV7zXNRkvr2TfK/QDog7ADsKoUAFT2V1c2V7Dc2kjx3EbAoydc1AAScAZJr1zwD4DFiI9X1aLN0RuggYf6v8A2j/te3b69ADt9EuL670a1n1K3FvdugMkYPQ/0z1x2q/RRQAUUUUAFT2/8X4VBU9v/F+FAE9FFFAEU3VfxqKpZuq/jUVUthMKKKKoQUUVU1PU7TR9Omv76ZYreJcsx/kPUn0oSbdkDdtWM1fV7LQ9Mm1C/mEUEQyT3Y9gB3Jr5w8YeL73xbqhnnzHaxki3tweEHqfUnual8aeMrzxdqfmPuisYiRb2+fuj1PqxrmK+gwWDVFc8/i/I8rEYh1Hyx2CiivTvhv8Ojqzx61rEJFgp3QQMP8AXn1P+z/P6deutWjShzSOenTlUlyxJPht8Ov7QaLW9ahP2QHdb27j/W/7TD+77d/p19sAAAAGAOgoACqFUAADAA7UtfNYjESrz5pHs0qUacbIKKKKxNAooooAKfF/rPwplPi/1n4UnsNE9fM3xT/5KTq/1i/9FJX0zXzN8U/+Sk6v9Yv/AEUlehlP8Z+n6o48d/DXqcfRRRX0J5QUUUUAFdb4P8IvrMwvbxStgh4HQykdh7epqPwj4Tk1y4Fzchk0+M8noZD/AHR7epr1yKKOCFIokVI0G1VUYAFfC8U8TLCp4PCP9493/L5Lz/L1PeyrK/atVqy93ou//A/MVESKNY41CoowqgYAFOopk00dvC80zrHGg3MzHAAr8rScn3bPrNEhJ54rWB555FjijG5mY4AFeQ+LPFcuvXJhgLR2EZ+ROhc/3j/QU7xb4sk124NvbFk0+M/KvQyH+8f6CuXr9X4X4YWDSxeKX7x7L+X/AIP5HyWa5p7ZujSfu9X3/wCAFFFFfbnhBRRRQAUUUUAfV3g7/kSdC/7B8H/oArYm/wBU1Y/g7/kSdC/7B8H/AKAK2Jv9U1fHVPjfqfQQ+FFSiiioKCiiigApHdY0Z3YKqjLMTgAUEhVLMQABkk9q8d8e+OjqrvpWmSEWKnEsqn/XH0H+z/OgCLx344bWpX03TnK6chw7jgzkf+y1wtFFABXSeEfCVz4nv/4orGI/vpsf+Or7/wAqZ4T8KXXifUNi7o7OMjz58dPYepNe76fp9rpVjFZ2cSxQRDCqP5n1PvQAtjY22m2UVnZxLFBEMKq/561ZoooAKKKKACiiigByf6xfqKuVTT/WL9RVygCtcf6wfSoqluP9YPpUVABRRRQAUUVma7rtn4f0x728fgcIg+9I3YCgBniHxBZ+HNMa8u2yx4iiB+aRvQf414Jret3mv6lJe3r5ZuFQfdRewFP1/XrzxFqb3l23tHGD8sa+grLoAKKK9U8AeA/L8rWdXh+fhre3cfd9GYevoKAJPAHgT7MI9Y1aL98fmt4HH3PRmHr6Dt9enpVFFABRRRQAUUUUAFT2/wDF+FQVPb/xfhQBPRRRQBFN1X8aiqWbqv41FVLYTCiiiqEFFFFABRRRQAUUUUAFFFFABRRRQAUUUUAFPi/1n4Uynxf6z8KT2Gievmb4p/8AJSdX+sX/AKKSvpmvmb4p/wDJSdX+sX/opK9DKf4z9P1Rx47+GvU4+iiivoTygooooAKKKKACiiigAooooAKKKKACiiigAooooA+rvB3/ACJOhf8AYPg/9AFbE3+qasfwd/yJOhf9g+D/ANAFbE3+qavjqnxv1PoIfCipRRRUFBRRRQAUUUUAFFFFABRRRQAUUUUAFFFFABRRRQA5P9Yv1FXKpp/rF+oq5QBWuP8AWD6VFUtx/rB9KioAKKKKACiiigAooooAKKKKACiiigAooooAKKKKACp7f+L8Kgqe3/i/CgCeiiigCKbqv41BI4iieRs7UUsce1TzdV/Gq8u/yn8sKZNp27ume2faqWwupwem+LPFes6f/bmnaTps+lFyq2izP9qYBsE5+7nvipvFev8AizRQl7Zw6P8A2fPLFFElwsvnqzgfeAIHBz0rlb7SGkEws/B2s6X4kZiUuNPkK2u7PB37toHtgV2HjKx1K58J6XAYZLq9S6tmn8iMtyD8zYA6Zr0XGmpxslZu3y+9/ecnNPllrrZkuoa14j0Tw282oxaXNrE9ylvZRWnmeU5YgDduIOfvHg9AKsWXi6I+Bf8AhIr5AjQxt9oiQYxKp2lRnplumfWs7xPp2sa94v0210+eXT4dPha6+3Na+bH5pO0KA2FJAyfbNYh8K60+m+J/DM8r3Ruil9bXpg8qOWQkF14+VTlRxn3rNQpygnJpNu/yvb08+5blJTstVt89/wDJG5B4h8Xw/Yr/AFDQ7WTTbt1Hk2Rke5t1bozjGCB3xTr/AFzxTceML3RdDTRxHawRylr4S5O73Q/0rmdcuvEmsW9sbHTfFGnajaRKlwkchjtWC9Su3mRj0GO30qTxLpdlL4+vrnWfDGsatZvbRLC1jBIwDgc5Ksv8zWqpw5ldLr59rdf1M+eVnv0/4J6Rpx1RdKQ6qto2oAMXW0LCI8naBu56Y696wPDniy81G81uPW7O30pdNMYZWnDbNwJO587T0HTFbHhyS3fQLUWmn3mn28a+XHbXiFJECnAyCSe3rXNWFu9nrnjW6v8ASLq6s5nhZIRbb/tKhDkIDw9c6UW5pr+ro1bdoNPr+jO3iljmiSWJ1kjdQyOhyGB6EHuKfVexaN9Pt2it2tozEpSB02GMY4Ur2I6Y7VYrnaszVO6uFFFFAwooooAKfF/rPwplPi/1n4UnsNE9fM3xT/5KTq/1i/8ARSV9M18zfFP/AJKTq/1i/wDRSV6GU/xn6fqjjx38NepH4D8Iw+Kr+8+2XEsNnZQ+dN5C7pH9AowfQ9j9Oat3ujeCDp0epWGraiscNwI7qwujELpkyAWjHAzz3z36YqL4d3NpbardNJ4gl0S8aHba3GFMLN3EgYEY6HnHTrnFdZ401myuvAstvreq6JquuGVfssmmEOUUEZLMOnGfQc969GtOoq6Sbtpt+PTX79DkpRg6bvvr+X4GbdeGfANp4VsvETy+JTaXkzQxorQeYGG7qMYx8p71Bofw7s9W8Ez6q9zcpqUqTTWFuGUCSOPA5GMk59COoqHULuzu/hH4d0yO+tfti6g++EzKGjBMmGYZyo5HJ9a6yfxv4Z0TxRoumW9nHeQ6fClqmpx3xEcauAHO0fKwxgkk/wAqzm6yTjBtu7+5f0i4+zunJK1l+JwvhXwlp1/oN94i1+8ntdJtGEQFuoMkrnHAyCO47d+2KsX/AIU8OyXGgXOi6vLPY6ndJby287oLmLLYJwB9e2Acdc10u/QLzRvEHg1dcsLRftxu7G6aVfIdDtYLuBxxyP8AHFWNXuPDUNloLRTeGV1SHVrdrqXS0SNFTJJIOclQMZOcZ9Kft5uonrq9ulrf5gqUVFrTS/3p/wCX5nL+JtG8CeHtQv8ASi/iN9Qt1wrZgMRcqCueAccjPFcz4btNDu9QceINSlsbNELfuYi7yN2UYBA+pr1LxlqGsarLqcdh468NLos0eFtGuovMK7RlchCck5/i71wvw50/Qb7xDI/iG5tYrWCIyJHczCNJXyAASTyOpxV0KkvYuU2729X+K/zIrRSmlFaX/rrsXtV8FaTdeEYfEHhaTU5ka4Fu1teIpkck4G3YOeccc/pXDXNrcWVw9vdQSwTxnDxyoVZT7g8ivT/FMms6mbMJ4s8LWlpBOgtrXTdQ2iA5wHyFz8oPJ7dgK871uO4i1m5S61GLUZw3z3cU5mWU4HIc8n0/CtMLOT0k77+vQmtFJ6L+tTPooorsOcKKKKACiiigD6u8Hf8AIk6F/wBg+D/0AVsTf6pqx/B3/Ik6F/2D4P8A0AVsTf6pq+OqfG/U+gh8KKlef3ni7xNqvi/VNB8LWekA6UIzcyanLIDKWGcIE6fU16BXkvjPTLO58TXM2veAtTv87RZanoRZpGGP+WgDDaR0yc1n1L6HQ6jrfjeXwzFqmm6Xpen3EEcrX9tqpkYjYMgxGPgggHrjtUfg/wASeKr/AEP/AISPxGNCh0V7JrlPsYmEykc/NuJXGA3Q9cUeF9O1+2+F99aayLqS8eK4FvFO/mzrEVOxGI6t/iB7ViXWna1L8GPD/hq2sbyK91EQ2dwTbtm1jJy7SD+EADHOOtDvdpeVvncSs7X21/Cx0Pw98Zal4mjvotas4LO9hEVxFHEGAa3lXcjHJPPUH+VZqeNPF+uw3ur+F9G02fRLSV41FzK/2i82dTEF4HtnrVW18NeJfDfjrSL+91WXXbW8gfTLh4NOWD7NHjdGWEeRjdxuOMViQWHiDQfCzeCW0nxMtzBdSSWGpaHII4plYsV82X+BctyD6Cm/L+tf8tRrz/rT/PQ6/wAReMtfjt/C66HYWtte63IyNDq8Ui+SQucMFII79jXQ+G/+Et/0n/hKP7E/h+z/ANl+b77t/mf8Bxj3ryvXtI1O68I+CV8R6NrWtfZrif8AtKGGOWWdlyQMnIbnjBJHFd18ORottbX1nonhXXNBgDrK66pA6CViMfKWdicBRn8Ka3l6/wCRN9F6f5k+u6j46XULr+xdM0WDTrVQ32jVLhs3Axk7BGfkA6fNirHhDxrZ+JfD2mX9y0Fhd35dYrWSYbpGQkN5ecFhxngVg+OruPUZZtF8QeBNa1TT0kWSzuNMYyh22kZbaVMeMkc5Hen+DYL3S9J8N2PiXQrm61PfMLW5Fsk39nxj7oklH3CV4yOvQ0ojkeiUUUUAFFFFABRRRQA5P9Yv1FXKpp/rF+oq5QBWuP8AWD6Vla7q0ehaDf6tLG0kdnA0zIvVtozitW4/1g+lZmsrdPot4tlawXdwYmCW9wcRy8fdY+h6UpXs7Dja+pxWi+KPHF5badrNxoulXWjX5QrFp8ztc26N/E+75Wx3AwareI/EXxD0fxHY6fBH4XaHVLp4bIutwWVQMjzMEAHH93PNcnFoUxv7L/hE/B/iLw5riXEbXUrSFbHbn5/mZiHX0AA/pXoXjKxvLrxf4Lnt7WeaK3vpHnkjjLLECmMsR90fWqdtLd7fLT+rk3evp/mVPFHizxT4a8O6bEbTSrvxNdPKzw24kMHlRqzsygkNnaFHJ6mtXWvHNrpfgq08QwQG7a+WJbO3VsGWSQfKue3fP0rntV0LxN4m+I99e6fqc2hW+l2q2lvcTacs63BfLSFA+BjgAkZ6VhJ4U8R/8IUdES2kuL7wxrK3Vk0kZiS+hBLDYT8v8R4BOMYpJ3Wvr8r2f4Wf3lPR6f07X/4B2em6741s9dsbLxHodlJa35YJc6T5ri1IGQJtw/DcOKzYfEXj/W/EGu2mgx+GktNMvDbA3yziRuMg/ISD+lY89z4j13xvper6dY+MtNs1vIV1C1vZDHbBeFxHEvLLwSzHj86xbzQ9GHjLxLN4l8BeJtXaa/Z7W4sbWYx+Xj1V1B5+tLqvn+n+YvTy/U9zsftf2C3/ALQ8j7Z5a+f9nz5e/Hzbc87c5xnmuIg+INzqHxHstDsLWJtFmE6fbXBJmliXLeWQcbQSBnByc46V0l1bS+IPBr21nJdaRJe2gWNpYsTW+4dGXPDAcYz+Neaf8IL4u0rxj4VtoPEkk1tawzpHdRaNGkdogC5RgDgl+mWOeMjJql/Es/63/Ilv3Lrf/hj1201Cyv8AzvsV5b3PkyGKXyZVfy3HVWweCPQ1ZrF8Oz2Uw1H7FodxpWy8dZfOtFg+0v3lXH3w3949a2qRQUUUUAFFFFABU9v/ABfhUFT2/wDF+FAE9FFFAEU3VfxqKpZuq/jVW52fZZvMYrHsO5h2GOTVLYXUwj478LjU/wCzjrNv9p3bcc7c+m/G39a6KvIrdNQ8P+C5Vjj0TxB4WRmckO0czDdk5zxkH6mp/E2q6jqV8sOhS6oLe106O5aC1uktBCGGQzu2S/GPlwPrXbLDRbtF6d3/AErfP7znVZ9f6/zPRNa1/S/D1otzqt2ttE7bFJVmLH2Cgmr8UqTwpNGd0cihlOMZB5FeR6pb3Gv2Pga/u9Uv0uLyVIZDDLsCnn94oxw/vTNXv/FV3rmsCwlvxFpLiKN11OG3jjAXh5VcfvM9ckgU1hU9L6637aOxPt+ttNPx/wCGPXWurdLmO2eeJbiRSyRFwGYDqQOpAqWvMJdPm1P4jaDc3GpX0MtzpwunS3uhsRgFyiEZGxscgE59aTVNV1XT7zVfCkd9dG+v76I6fOZWLxwy8tg5yAm1h+NR9XvZJ6v/ADsX7bdtaL/K56hRXLeN7+bSPCyR2t1cxXM0sdtC8QDSOxPTcx4JAPzHOPeuItNT1+y0jxdY3lzqEMtnaRyxC4vluJoWbOSJUA68cdqmnQc4uSf9af5lSqcrSa3PYKp6lqtlpFuk9/N5MTyLErbGbLNwBwDXn1nc6roniDw2x1i/1BNWsJJJ4bqQMoZIgw2DHy8/j6k1hXP2u+8GaVrt3r11czX2pR+bayOpiUiQ4CLjKkAdj+FaRwt5K700/Nr9GZvEe62lrZv8L/qj2qiiiuQ6AooooAKfF/rPwplPi/1n4UnsNE9fM3xT/wCSk6v9Yv8A0UlfTNfM3xT/AOSk6v8AWL/0UlehlP8AGfp+qOPHfw16nP6Xoeo6yt22n2/nC0hM8/zquxB1PJGfoKz69C+F/wDx7eK/+wRL/I1T+F+jWOseJZzf26XSWlo9wls3IlcEAAjuOen0r2JV+Rz5toq558afNGNt22vy/wAziaK9r0+PQ77TvD2vaj4c02xe7vnsJYFtlEbqwYKwU9CGC89etaNn8PNGjs9P0uaG1e90+7F5du0a7pYC8m1WPUghRweOKxlj4x+JW/r/AIb7zVYaUvhZ4HRXuul23hJNBi1yax01V1K/kVQ+lNcgKHZVjRU+4dqjnHJzwaoy2fh3Q/D3irU4NCtrtLW/j+zR3tqyNHuWP5SHUOFDMTjuPrR9eV7cr7fO6X6h9Wf8y/q/+R4xVvTNMvNY1GHT7CHzrqYkRx7guSAT1JA6A1uS+HxJbR642q6DtuJkkOnW9x+9Te4+URY4Az0zwBXpGqxaNH8U9K8OQ+HNJS2ciaZ/sq7nPlvhcdAvQ4xyRmtKmJUdErvX5WM4UuZu72t+J4tdW01leT2lwmyeCRo5FyDtZTgjI46irceh6lLoU2tpbZ06GUQyTb14c4425z/EO1ev6PpOjxwX3k6RoxvJNYniA1aApFKgkYLHA+0gHAxgA8g8VY8N6Dp9z4c1rStVhTTrNde+a288MAcR7Yw+BkEkAcZwfWsZY6y22t+avp8zVYa/Xv8Ar/keD0V0PjfzF8XX8Emm22nCCTy0t7aJUUKOh4AySOcn1rnq7qcueKl3OeceWTj2CiiirICiiigD6u8Hf8iToX/YPg/9AFbE3+qasfwd/wAiToX/AGD4P/QBWxN/qmr46p8b9T6CHwoqVnWeuadqGq6hplrceZeaeUF1HsYeXvGV5Iwcj0JrRrx+x/4S3/havjf/AIRf+xP9ZafaP7U83/nl8uzy/wDgWc+1StW/T/Ip7XO/Txx4cktYrldRzDLff2cjeRJzcf3Mbf16e9dDXgGg3+pWHg/TDHdyW883jIRXP2WRkVwT8y+pUnsad4z8X6jbeO9XsBr+rRX8ToukQ6fcQraKcci4DHk57H+WKS1S8/8AJP8AUP6/Fr9D22bW9Ot9btdGluNuoXUbSww7GO5V+8c4wMe5rQryDUtEvrnx94S02516/W7k0u5ae+gdPOJJ3MEbbgDJwCBwAPrWLL4r8UQeDm0u2vbu7uR4jl0lbozrHO8SjKr5rAhXJ43EUK9v6/m5f8hJ3b/rpc95orwe61XxfpPgHxXaahdXlrNZtbNatJq0Vzdw73AZXkiIbB6jIHBI5r0Z9Un8Gadbm6t/EviOe/cyvJaWwn8k7VG3A27E9Bz35ppXHZnZVn6Xrena0bwafcecbO4a2n+Rl2SL1XkDPXqOK4eRdT1f4v6lpq65qNnp8OnQTmC3lxlt3QZyFz3wMkcZrnv7Y16fRPEMVtq115p8UPagLdqtwYOMx25kOA3oo98VMXdX/rdIffy/yuetaxrWn6Bp5v8AU7jyLYOqF9jN8zHAGFBPU1frwjX9QL/C7WrdtS1m9ay1K2BttXg23dvllOxmBIkz1B967n4fanfa7q2uX2sTXdvqUMqw/wBku5EdpCQGQ7c4ZmHJYjPGOKpK9/66L/MlvX+u7/yO+ooopDCiiigByf6xfqKuVTT/AFi/UVcoArXH+sH0qjqF/baVp1xf3svlWttG0sr7S21QMk4GSfwq9cf6wfSuW+IH/JO/EX/YPm/9ANKTsmxxV3Yp6V8U/Bmt6pb6bp+s+dd3DbYo/ssy7j16sgA/E12Fee/Dr/hNf7G0L7f/AMI//YX2GPy/I877Tt8sbM5+XPTP44rhJL7X7XwLqHi5PFGrm50/WHiitWn3QMnmqu1gQS3XjJwOwq3G0+T+t0v1ITur/wBbN/oe9TTR28Ek8rbY41Lu2M4AGTVbStVstb0u31LTpvOtLhd0Um0ruGcdGAI6dxXmWpS6j4g8V+L1m8R3umQaJaJ9ntYJFWOQNEWZpVIIdc8e2eoq/wCGNUuNF+AVvqdoge4tdNkkjBGRuBbBI9B1/CovaLk+ln99/wDIreSiut/0/wAz0qsXTvFuhatrl5o1hqCT6hZgmeJEbCYOD82Np5OODXnemSanp2seFY/+Er1LU08TW0v2tJZg3lHytwkhwP3YBOKs/BvRvscviW6/tLUZ/K1a4tPKnn3RvtKnzWGOZD3bvVqOrT6X+/YTfuprrb7jtfEHjfw34Wlji1rVobWWQZWPazvj12qCQPc1fh1/SLjRxq8ep2h00jP2ozKIxzjljwOeOe9cFqWnarF8S9T1XwlqWi3OpPbRx3unajvDxqAMFCvPIA9vXNcf4oubXW/hLrU9vZSaLc6fqvl3tpZ3GYJ5i6BmOOGHII9CO9TG7S7/APBsU1r5f8C5791GRRXkPi8ataXWjeE9E1TxBf3Edm91KkN/Hbzyru4d7lx25G0LyO9V9M8Q62vgPw14svNRuXXT9ReDUVMxKyW7OY9z7flcr8p3Y96NL/13t+YtbX/ra57NRXG/D26vdZtdU8Q3VzO9vqN65soXkYpFbodi7VPAzgk4612VABRRRQAVPb/xfhUFT2/8X4UAT0UUUARTdV/Goqlm6r+NVbqb7NaTT7d3lRs+3OM4GcVS2F1MB/AHhWTUPtzaLbmYncR82wn/AHM7f0q3f+E9C1PUodRvNNiluoQAkhJGAOmQDg47Z6Vz2n/ESe6g0u9ufD1xbaZfyCAXfnq4WQsQBtwDtyPvHH41d0/xpLf3+oRf2RIlpp1zLFdXnnrsjRFJDYIBJJGNozjrmuuUK63e3n/wfwMIypy1XXy3NdfDWkLb6bALTEemuHtF8x/3bDv15/HNRan4P8P6zqCX+oaXDPcpj5ySN2Om4A4b8c1gaN8S7XVdYtbN7FYILx9ltKLyKRyeweNTuTPv3qMfEe5+x3F+fDdwdOtLpoLq5S4UiMAgbgpALdeR0HrR7LEKXn69xc9Jq36HU6l4a0fV7i0uL6xSWWzYNAwZlKYII+6RkZA4PFZdr4e1G58Zf29rD2DC1jeGxS1Vt21ifmct/EASOOOTVPxH8QRoN80MelGeGONZXmlukg3KRn92rcyH/d78VPdeN5Rq9rp+m6NNfyXdgL2HbMsZOTwrbhhRjnOfbBojCsoq2zv/AMH0HKVNuz8v+AdDquk2Gt2LWWpWyXFuxBKNkcjuCOQfcVnxeDtAgtLi1h05Y4LiBbeVFkcbkBJA6+pPPU561gav8TbXTNVubWOxWeGzfZdSm9ijdW7hI2O6THTir994zkOqNYaRpM+pLHbLcXM0Uqp5SOMqQG+8cc4yKlU60Y6bPXcrnpuWu6Ns6DphutOuTbfvtNQx2jeY37tSu0jGcHgd81QHgbw0tzcXC6TCstwwaRlZhyGDDHPy8gHjGa5Lwz4yv7Lwt4bhezudXvdSa5UM1z8+UdsZLdR0GSRgCtpfiHbxaDe32oafLaXlnci0ks2lU/vT0AfgY68+xq5Uq8JNJ+W/n/n+JEZ05JXX9W/yO0oridN+I1pdWGpzXloIJ9Ph894re6juVdDwNrocZzjI7ZFXdP8AF13Jb3k+raBdafFBbG7SRZBPHLGOwdeA3+zWUqFSN7rb+vn8jRVIy2OpormvD3ie/wBZuY1uvD9zZW88PnW1yJVmjdeOGK/cbB6H3rpaicHB2Y4yUldBT4v9Z+FMp8X+s/CoexaJ6+Zvin/yUnV/rF/6KSvpmvmb4p/8lJ1f6xf+ikr0Mp/jP0/VHHjv4a9TE0LxJq/hq4ln0i7+zSypsdvLR8jOcfMDWjd/EHxVe3tpeT6s5uLQsYXWKNNu4YP3VGQcdDmq+h+Gv7c0XWb2K72XGmwif7N5efNTncQ2eMY9D1FdPP8ACie01BIbvVBFbf2c99LcfZ8iMrjcmN3PUc5/CvXqTw6n79r+nl/kcNONVx9zZ/8ADHKa14t13xDLBJqmoyTtbnMWFVAp9QFAGfep38c+JZL27vG1R/tF3ALeZxGg3RjoMYwOp5GDzXSx/Ckskdm+v26a9La/aU00wn7voXzjP4f41n33gOz0zwnaa5feII4Hu7dpIrVrYlnkAyEBDdPViABxUKrhnaKS7bd+2nkNQrP3v17f8OY+ieM/EPh21e20rUnt4HbcYyiOM+o3A4/CoJfFGtT6dfWE1+8ltfTCe5V1VjI4wQdxGR90cA9q9I8a+A7ObUG1PfbaLo1rpsTSSxWw/eTFm+VUBXLHjnPpWJZ/DXT5dM0a8vPFMVmdWUeRFJaEsXOMLw/6nHYd6Ua+HkudrV+V/Pt5XH7KqvdT09fv/M89R2jkWRDhlIIPoRWzL4u1yfxDFr0l9u1OIbUn8pBgYI+7t29Ce1dfe+GItE+Gmvw3lrbSajZ6ssIuhGC+wiMjDYyAQc496WL4RPPpAuYtbSS6Nr9pEaWjtAePuicHaT+vtVPE0GnKey0+9J/qJUKifLHd/wCdjmNP8f8AijS/tP2PVnjFzK00oMSMC7HLEAqQuT6Yqk/ifWpNNutPkv3a2urj7VMrKpZ5ePm3Y3DoOh7V02nfDeG503T5b/xDa2F9qURms7R4i29cZBZ8gLke351Z0X4S3Wo6Zb3V9qTWcly7JDFFZvcDgkZdlOEBx1PGKHVw0W27fd2+WtrfIFCtJW7+f9dzitY1zUdfu1u9TuBPcLGIxJ5aqSo6Z2gZ+p5rOrvbH4aYtby51zWotLitrw2YfyGmDMP4iQRtXnqfxxXHarYrpmq3Fkl3BdpE+1Z7dwySDsQRWtKrSk+Sn0+7/IznCa96X9f1Yp0UUVuZhRRRQB9XeDv+RJ0L/sHwf+gCtib/AFTVj+Dv+RJ0L/sHwf8AoArYm/1TV8dU+N+p9BD4UVKzrPQ9O0/VdQ1O1t/LvNQKG6k3sfM2DC8E4GB6AVo1werfEuLRdJ1u6u9MIudL1BbM2wn5lVsFZAdvAKktjH8JGe9RfX+u6/WxXQ208D+HI7WK2XTsQxX39oovnycXH9/O79OntXFar8N9fn1XVXhHhnU7fUZ3lN1q9o8l1bKwwEjYcYUdORXQal8R7TTrrVk+wyTwWCW6pJE+WuJ5+UiVcemDnPfpVcfEi4trLWk1fw9Lp2r6ZZG++wvdLIs0XQFZFBHXg8cUrK3p/X5JfLyGm/6/rz+/zNzRPBum6RBorOrXN9pVp9khumZgdpHzfKDjn3zipP8AhC/Dp0y/01tLjks7+4a6uYpGZw8rYywJOVPA6Yx2rifF3i3VdQ8AQ6tBZ3mixy3dmYZhcgNMjkFvukEL2+bGRzgVvv8AEDzdL8QaxY6Z9p0nSY28u7M+wXci/eVBtPyjpvzyegpt/Ffpe/4P8395MbaKPl+q/T7jRh8AeFrfw9PoMOkRR6bcMGmiWRw0hBBBL53HBA710aqERVUYVRgCuF0r4iXN5quk22o+G7vTbTV491jdvOjiR9u4qVHKjHQnk+g7ZngnxXeaf8JF1u+W+1a5W4lTBkLu370gbnY/Ko7k8AChtptP+ug0rq6/q93+h30WiadDrk+tR2+NQnhWCSbe3zIpyBtzgfUCqD+CvDkun6hYy6XHJbahcNdXMcjs2+U9XBJyp/3cYrnNF+K9jfaXrV3qVktk+kxpLMtteR3aOrZChZEO0sSMY9SKvWHjy5WK8l8Q+G73RYoLRr2ORpFmSSIepXhX/wBg80tEv69f+CNXNCLwD4Xt9AbQ4dJjj05pVmaJZHBZ1IIJbO4kYHU1qLomnrrja0tvt1BoBbtKrsNyA5AK52nB7kZri/DPxYtNf1yDTbjT47P7WjSWjx38NyXCjcRIkZJjbHY+hFXfD3j698QX9syeF72PRrx2S21JZVlBK55kReYwcYyT1xVa3/r0/wCATpb+vU7eiiikMKKKKAHJ/rF+oq5VNP8AWL9RVygCtcf6wfSqOoWFtqunXGn3sXm2tzG0Uqbiu5SMEZGCPwq9cf6wfSub8cXE9p4E164tppIZ4rGZ45Y2KsjBTggjkGlJ2TbGtWZmm/CrwVo+pW+o2Gi+Td27iSKT7VM21h3wXIP41pP4J8PSaDc6G+n5065nNxLD50nzSFg2d27I5AOAcV5RrXxQ028+HGj6dpniK7/4SBfsi3BQTJISMCTMmADznPPPvXfa38Q59O1TULTTPD11qsOlRrJqdxHOkYgBXdhQ3LnHJAxVPRvyf+Tv6bfcStX/AF5m3qXgvw5q+sW+rX+kwT31vgRzNnt0yAcNjtkHFaOn6TY6VpUel2dusdlEhRYWJcbTnI+YknqetcfefEeZtZtdO0LQJtXa70tdSgaO5WLKlsYYMMAY75JzxiqVj8Wmu7fR7+TwzeQaVqFyLNrxriM+XOWI2hB8zLwfmOPpSt9n+u35j21/ra/5HU6J4G8M+HNQlv8ASNIgtbqUENIpZiAeoXJO0ewxWhpOh6doa3a6db+QLu5e6n+dm3ytjc3zE4zgcDiuG134wWOj65d2UWnpc2thJ5V5O2oQxSKw6iOFjukx047g1t+PvFU2geAptZ0va9xMI0tWYZGZCAGx7A5ovpden+Q7e9Zl7xB4G8M+KZkm1nSIbmZBgS7mR8ehZSCR7GrH/CJ6B/wjz6ANKt10pxhrZV2qec5yOc5A5zmvP/EFprnw70yz8SjxTquplbiJNRtr2QPDIjnDeWuPkwemK6YeOrqbxjqPh600Ca4+wPAZblbhVRYpACzsGAxtB4UElvaiytb+un+YrvctyfDnwjNa6dbS6LDJFp3FqHdyUGd2CScsMknDZFUvEfhC+l8Nnw74YGm2em3jSi++1+bI6iQ5LRc/eyWODx0xiuP8UfEPVdZ8MR3um6VqOm6ZLqMMdrqkd0o89RJhgyqQyA4PqDXQeJ/izaeH9dutMg0+O7+whTeSSahDblcjOI0c5lbHYfSlvv8A1s3cFo7Lp/wUd1penQaRpVpp1qu2C1hWJB7KMVbrhbr4jO2u2ml6NoU2qNe6YuoWzRzrGWDHAVtwwoxyST7YNdyM4GRg+lW77sSstELRRRUjCp7f+L8Kgqe3/i/CgCeiiigCKbqv41n6p/yCb3/rg/8A6Ca0Juq/jUVUthXs7nlnhPQNa1vwp4fhnvbMaHE4uSgjbz2ZXYhD/Dtz3611mieF5bO18Q2t+8Tw6peTSqImJIjcYwcgYP0zXT0V01MRKbfRP/O5jTpKCS6q34f8Ozz/AEHwLqGmahZLcLoP2Oybck8Ngv2qfHTezA7T0OVOeOtYnh/Rdc13w9qenWl9ZwaXc6nOt15kbGZQGGdhHBz7/nXrdFP61N3b3F7COltDznVfh5fXWq6rJAdJltb6EKj3cJee3KptURnGFHTnr6CtnSvC97Y+JNN1GWW3MNto6WDqrNuMgIORxjbx659q62ipeIm1Z/1pYpUYJ3X9a3/Q891HwDfHWb+bTl0N7bUJfOklv7ITTW7H73l5BBBPODxV+bwrrFjr0l7oV5YxQXlvHb3aXEJyoQbQ8YTAzjtwK7Oij287WfoHso3bOC0jwPf6Y/hgGe2aPSJbppfmbLLITt2/LycEZzj8aL3wDcahDrizT2yvd6gt7aEqXVSoxiRSBweQRz1rvaKPrFS/NfX/AIN/zD2UbW/ra36nEaZ4P1KOz1I3J0SxubqDyYk03To/LQZyS29cvngFTxUPh3wRqmmTajNNc2Fj9ptjAkOno7RFj/y1ZJMjd2wBjBNd7RQ8RN38wVKKt5HC+FPBmpaLrz6hcvp0EQiMfk6csirOTj53VjtBGOijHNd1RRUVKkqjvIqEFBWQU+L/AFn4Uynxf6z8KzexaJ6+Zvin/wAlJ1f6xf8AopK+ma+Zvin/AMlJ1f6xf+ikr0Mp/jP0/VHHjv4a9Sn4H8SReF/EaXt1FJLZyRPDcRxgFmRh2BIHUDvXUav8UU1Pwrq+m+TOt5d3L+RKVXaluzA7Sc5zjIwBj3rzOivaqYenUmpyWqPPhWnCPLH+uh6snxL8Pm9h8QzaXfN4iiszbgKy/Zy397ru7nt0PfrXLeKPFVnrvhnw/p0EU63Gnxss7SKoVidv3cEnHB6gVyVFTHC04yUl0/4P+bH7edmu/wDX6HrGo/FPS9VupLC7tbyTw/Pp4gkiMaeakwJ+dfmx6dT2/PR1C/8ADmmeEfBV1rVtf3CwR+bam22g5Xbw6k4weDwe1eLUVm8FDTldrf8AB/zKWJlrza6W/L/I9GvPiFpmsaF4hs9Ss7tZr+7+1W3k7SqlVVUVyTnHyDOB3OMV0D/FrQXuGujDravJaGBrbehgjOOqruGTnuew4HNeM0U5YGjJcr2/4CX5JAsTUT5v63uehDxd4U1fR9KTxJpOoXF/ptv9nQW8gWOdQMLvO4MPw/XpVzSfiPpP9g2Fhqqa1bPYMwiXSroxpLH/AAo53hsAYHXPHXk15jRVywtN6O/ffb0+8lV5r8j0/wAOfEnStOa9e6h1e2lnuvPD2tx9o3r0CP5zEZwACw5IxyMVwviXVYNb8R32pW1qLaG4k3rEMccY5x3PU+5rKoqoYeEJ88d9hSrSlHle24UUUVuZBRRRQB9XeDv+RJ0L/sHwf+gCtib/AFTVj+Dv+RJ0L/sHwf8AoArYm/1TV8dU+N+p9BD4UVK4bWPAB1bx9HrTzR/2Y9qUurUk5kmCOiNjGDhZGHXsK7mis2rl3aPMdP8Ahbdw+AX0m51KM6yL1b6K9UF1EkeFizkAkbFAP1PXu+fwH4j1mHXtQ1y+0xtZv9MOm2yWgkW3iTO7JLAsSTjtxXpdFN63/rpb8hLTb+tb/mcN4n8FXuvfDvT/AA4ktsJ4PswmaR2CMI8BsEDPODjgfhWN4i8LT+FvCnjKPT2gTw9dWDTRWu5t9vNtwwUYxsYAHr17V6lRSkr83nf8QjaNvK34Hmnhzwx4g1VvC97q+o2L6PpdvHcWcUETLNI5iAHm5+X5c8FevoKpD4Za+PBEvhw32lvHa6iLyxDq5SdNzMUnGOhJ/hz0r1iiqk7tv+t7/oKN4pL+tmv1Z5fa/CyeaHxBBqDaVaRavZwRhNLgMccM0ZJyqY+7nb3yec4rYg8N+K9Z06/03xXq2ntYzWjWqRadCQXJ6Suz87h6LxXcUVNtLDu/6+X+R5t4V+H2q6TqtpNfL4ahgsIykU2naYi3Nwdu0PI7r8pHX5Op61DoXw41nTfGVtqs91pEUFu7O89hDJDPegg/LKgIiA5z8o7V6fRVXd7itpYKKKKQwooooAcn+sX6irlU0/1i/UVcoArXH+sH0rE8UaXPrfhXVdLtmjSe7tZIY2kJChmUgZwCcfhW3cf6wfSoqTV1Yadnc4PXfBOpap8M9J8NwT2i3lmtqJHd2EZ8oDdghSe3HH5VX1jwV4kTV9al8Oanp0FlryKt8t5G5eFtpUtFt4JIPRq9EopvVtvr+tv8hLS1uhw+j+Bp9F8Y6fqFvPE+m2eiLpihmPms4fO7GMYx7/hWPb/DfWIfA2h6I1zYm5sNZW/lcSPsMYdmwp253YYdQB716hRTvrf+t7/mO+lv62t+R5bqnww1A6/qU+lJ4cez1Oczyzanp4uLi1Y/e8rIKsCecNwM12fiLwpaeIvB8vh6Z/KiaJUjkRAPLZcbWCjA4IHAwO3Fb9FK2nKF/e5jzibwf4w8Qmx0/wAU6rpL6PZzpMwsopBNdlOgk3cL77a3NJ8L3Vl418TavcSQNZ6skCRIjEuuxCrbgRgdeME11dFH9f19wlpt/VjyZvht4p/4RseGf7W0x9Hs7lJ7ElHWZwJN22Q4IAALYwCSccgVc8QfDfULjxNqGp6RH4emj1TaZ/7XsfPe2YDBeHgg564bjIr02ij+v6+4DjNN8G3WneObLV1mtWsbbRhp21EEbs4fduCKoRV9hjHpXZ0UU27/ANfMP6/QKKKKQBU9v/F+FQVPb/xfhQBPRRRQBFN1X8aiqWbqv41FVLYTCiiiqEFFFFABRRRQAUUUUAFFFFABRRRQAUUUUAFPi/1n4Uynxf6z8KT2Gievmb4p/wDJSdX+sX/opK+ma+Zvin/yUnV/rF/6KSvQyn+M/T9UceO/hr1OPooor6E8oKKKKACiiigAooooAKKKKACiiigAooooAKKKKAPq7wd/yJOhf9g+D/0AVsTf6pqx/B3/ACJOhf8AYPg/9AFbE3+qavjqnxv1PoIfCipRRRUFBRRRQAUUUUAFFFFABRRRQAUUUUAFFFFABRRRQA5P9Yv1FXKpp/rF+oq5QBWuP9YPpUVS3H+sH0qKgAooooAKKKKACiiigAooooAKKKKACiiigAooooAKnt/4vwqCp7f+L8KAJ6KKKAIpuq/jUVSzdV/GoqpbCYUUUVQgooooAKKKKACiiigAooooAKKKKACiiigAp8X+s/CmU+L/AFn4UnsNE9fM3xT/AOSk6v8AWL/0UlfTNfM3xT/5KTq/1i/9FJXoZT/Gfp+qOPHfw16nH0UUV9CeUFFFFABRRRQAUUUUAFFFFABRRRQAUUUUAFFFFAH1d4O/5EnQv+wfB/6AK2Jv9U1Y/g7/AJEnQv8AsHwf+gCtib/VNXx1T436n0EPhRUoooqCgooooAKKKKACiiigAooooAKKKKACiiigAooooAcn+sX6irlU0/1i/UVcoArXH+sH0qKpbj/WD6VFQAUUUUAFFFFABRRRQAUUUUAFFFFABRRRQAUUUUAFT2/8X4VBU9v/ABfhQBPRRRQBFN1X8aiqWbqv41FVLYTCiiiqEFFFFABRRRQAUUUUAFFFFABRRRQAUUUUAFPi/wBZ+FMp8X3/AMKT2Gievmb4p/8AJSdX+sX/AKKSvpmvmr4rQyR/EbU3eNlWTymQkYDDy1GR+II/CvQyr+M/T9UceO/hr1OLooor6E8oKKKKACiiigAooooAKKKKACiiigAooooAKKKACTgDJNAH1d4O/wCRJ0L/ALB8H/oArYm/1TVleE4pIPB+ixSoySJYwq6sMFSEGQa1Zv8AVNXx1T436n0EPhRUoooqCgooooAKKKKACiiigAooooAKKKKACiiigAooooAcn+sX6irlU0/1i/WrlAFa4/1g+lRVLcffH0qKgAooooAKKKKACiiigAooooAKKKKACiiigAooooAKnt/4vwqCp7f+L8KAJ6KKKAEIBGCM0mxP7q/lRRQAbE/ur+VGxP7q/lRRQAbE/ur+VGxP7q/lRRQAbE/ur+VGxP7q/lRRQAbE/ur+VGxP7q/lRRQAbE/ur+VGxP7q/lRRQAbE/ur+VGxP7q/lRRQAbE/ur+VGxP7q/lRRQAbE/ur+VKAB0AH0oooAWkKqTkqCfpRRQAmxP7q/lRsT+6v5UUUAGxP7q/lRsT+6v5UUUAGxP7q/lRsT+6v5UUUAGxP7q/lRsT+6v5UUUAGxP7q/lRsT+6v5UUUAGxP7q/lRsT+6v5UUUAGxP7q/lRsT+6v5UUUAGxP7q/lRsT+6v5UUUAOooooAbsT+6v5UbE/ur+VFFABsT+6v5UbE/ur+VFFABsT+6v5UbE/ur+VFFABsT+6v5UbE/ur+VFFABsT+6v5UbE/ur+VFFABsT+6v5UbE/ur+VFFABsT+6v5UbE/ur+VFFABsT+6v5UbE/ur+VFFAChVByFA/CloooAQgHqAfrSbE/ur+VFFABsT+6v5UbE/ur+VFFABsT+6v5UbE/ur+VFFABsT+6v5UbE/ur+VFFABsT+6v5UbE/ur+VFFABsT+6v5UbE/ur+VFFABsT+6v5UbE/ur+VFFABsT+6v5UbE/ur+VFFABsT+6v5UoAAwBiiigBaKKKAP/Z"/>
          <p:cNvSpPr>
            <a:spLocks noChangeAspect="1" noChangeArrowheads="1"/>
          </p:cNvSpPr>
          <p:nvPr/>
        </p:nvSpPr>
        <p:spPr bwMode="auto">
          <a:xfrm>
            <a:off x="443376" y="-30689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AutoShape 4" descr="data:image/jpeg;base64,/9j/4AAQSkZJRgABAQEAYABgAAD/2wBDAAgGBgcGBQgHBwcJCQgKDBQNDAsLDBkSEw8UHRofHh0aHBwgJC4nICIsIxwcKDcpLDAxNDQ0Hyc5PTgyPC4zNDL/2wBDAQkJCQwLDBgNDRgyIRwhMjIyMjIyMjIyMjIyMjIyMjIyMjIyMjIyMjIyMjIyMjIyMjIyMjIyMjIyMjIyMjIyMjL/wAARCADXAl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x32Y4yTTfOP939aJuq/jUVUkIl84/wB39aPOP939aioosguS+cf7v60ecf7v61FRRZBcl84/3f1o84/3f1qKiiyC5L5x/u/rR5x/u/rUVFFkFyXzj/d/Wjzj/d/WoqKLILkvnH+7+tHnH+7+tRUUWQXJfOP939aPOP8Ad/WoqKLILkvnH+7+tOSTecYwagp8X+s/ChoCeuI8R/FLQ/DWsy6XdQXs1xEAZDAikKSMgfMw7EH8a7evmb4p/wDJSdX+sX/opK68BQhXqOM9rHPiqsqcLxPTP+F4+HP+gfqv/fuP/wCLo/4Xj4c/6B+q/wDfuP8A+LrwOivW/szD+f3nD9dqnvn/AAvHw5/0D9V/79x//F0f8Lx8Of8AQP1X/v3H/wDF14HRR/ZmH8/vD67VPfP+F4+HP+gfqv8A37j/APi6P+F4+HP+gfqv/fuP/wCLrwOij+zMP5/eH12qe+f8Lx8Of9A/Vf8Av3H/APF0f8Lx8Of9A/Vf+/cf/wAXXgdFH9mYfz+8PrtU98/4Xj4c/wCgfqv/AH7j/wDi6P8AhePhz/oH6r/37j/+LrwOij+zMP5/eH12qe+f8Lx8Of8AQP1X/v3H/wDF0f8AC8fDn/QP1X/v3H/8XXgdFH9mYfz+8PrtU98/4Xj4c/6B+q/9+4//AIuj/hePhz/oH6r/AN+4/wD4uvA6KP7Mw/n94fXap75/wvHw5/0D9V/79x//ABdA+OHhzP8Ax4aoP+2cf/xdeB0Uf2Zh/P7w+u1T7CsbyHULC3vbdi0FxGssbEYyrDIqZmCqSe1Yvg7/AJEnQv8AsHwf+gCtib/VNXz01yyaPWi7pMj+0f7H60faP9j9agoqRk/2j/Y/Wj7R/sfrUFFAE/2j/Y/Wj7R/sfrUFFAE/wBo/wBj9aPtH+x+tQUUAT/aP9j9aPtH+x+tQUUAT/aP9j9aPtH+x+tQUUAT/aP9j9aPtH+x+tQUUAT/AGj/AGP1o+0f7H61BRQBYWcMwBXGfepqpp/rF+oq5QBHJKEIGMmmfaP9j9abcf6wfSoqAJ/tH+x+tH2j/Y/WoKKAJ/tH+x+tH2j/AGP1qCigCf7R/sfrR9o/2P1qCigCf7R/sfrR9o/2P1qCigCf7R/sfrR9o/2P1qCigCf7R/sfrR9o/wBj9agooAn+0f7H60faP9j9agooAn+0f7H61JHIJAeMYqpU9v8AxfhQBPRRRQBFN1X8aiqWbqv41FVLYTCiiiqEFFFVNStZ7zT5oLa7ktJ2X93PGASh7cHgj2oWrBluivnzXfFXj3w7qsun3+rTJIhyrCNNrr2ZTt5FZn/Cx/F3/Qbm/wC/af8AxNejHLKkldSRxvGwTs0z6Wor5p/4WP4u/wCg3N/37T/4mvS/h18R/wC2tuk6zKo1D/ljMcAT+x7Bv51FbL6tOPNv6F08XCcuXY9LooorhOkKKKKACiiigAp8X+s/CmU+L/WfhSew0T18zfFP/kpOr/WL/wBFJX0zXzN8U/8AkpOr/WL/ANFJXoZT/Gfp+qOPHfw16nH0UUV9CeUFFFFABRXWeD7zRHmGn6vY27Fz+6uHXv8A3W/oa9E/4RTQf+gXbf8AfNfLZpxTSyyv7GvRl5PSzXlqethMqliqfPTmvx0PD6K9w/4RTQf+gVbf981HP4P0GeB4hp0UZYYDoMMvuK86PHuCbs6cvw/zOh8P17fEvxPE6K1tf0C60C/ME43RNzFKBw4/x9qya+0w+IpYilGrSd4vZniVKcqcnCas0FFFFbEBRRRQAUUUUAfV3g7/AJEnQv8AsHwf+gCtib/VNWP4O/5EnQv+wfB/6AK2Jv8AVNXx1T436n0EPhRUoooqCgooooAKKQjcpGSMjHBrybxhe+L/AAzfZXVp5bCU/uZti8f7Lcdf50AetUV8/wD/AAnnif8A6C8v/fC/4Uf8J54n/wCgvL/3wv8AhQB9AUV5B4U+JN5BqHka7cGe1lIAmKgGI+vA5HrXrqOskaujBkYZVgcgigB1FFFABRRRQAUUUUAOT/WL9RVyqaf6xfqKuUAVrj/WD6VFUtx/rB9KioAKKKKACiis3XLK+vdNdNNvns7xeY3GCCfRgQeDQBpUV4Pe+L/F+nXktpd6lPFPE210ZF4/Sq//AAnnif8A6C8v/fC/4UAfQFFfP/8Awnnif/oLy/8AfC/4V6f4I8axeIrcWl2Vj1KNeR0Eo/vD39RQB2NFFFABRRRQAUUUUAFT2/8AF+FQVPb/AMX4UAT0UUUARTdV/Goqlm6r+NRVS2EwoooqhBRRRQBz/i7wlZeLdKNtcAR3CZMFwBzG39Qe4r5v1nR73QdTl0+/iMc8Z/Bh2IPcGvrCua8ZeDrPxdpfkyYivIgTb3GOVPofVT6V34LGOi+WXw/kcuIw6qLmjufMtKrMjq6MVZTkMDgg1c1XSrzRdSmsL+ExXERwQeh9CD3B9apV9Ammro8ppp2Z7t8OPiIutxx6Rq0gXUkGIpTwJwP/AGb+dek18hRyPFIskbsjoQyspwQR3Fe8fDr4hpr8SaVqkirqiLhHPAuAP/ZvUd+teJjsFy/vKe3VHo4bE83uT3PRaKKK8s7gooooAKfF/rPwplPi/wBZ+FJ7DRPXzN8U/wDkpOr/AFi/9FJX0zXzN8U/+Sk6v9Yv/RSV6GU/xn6fqjjx38Nepx9FFFfQnlBRRRQAV6N4K8ZbvL0rU5Pm+7BOx6+isf5GvOaK8zNcqoZnh3QrL0fVPuv61OrCYuphanPD5rufRFFcF4K8Y/aBHpepSfvh8sMzH7/+yff0Peu9r8TzPLK+XYh0K616Po13R9xhcVTxNNVIf8MUdW0q11mwe0u03I3KsOqH1HvXjOu6FdaDftbXA3IeYpQOHX1+vtXulUNY0e01uwe0u0yp5Rx95G9RXrcO8Q1Mrq8lTWk91281+q6nJmWXRxUeaOk1/VmeDUVpa3ol1oWoNa3K5HWOQDh19R/hWbX7JRrU69NVaTvF6pnxc4SpycZKzQUUUVqQFFFFAH1d4O/5EnQv+wfB/wCgCtib/VNWP4O/5EnQv+wfB/6AK2Jv9U1fHVPjfqfQQ+FFSiiioKCiiigAqtqFhbapYy2d5EJYJRhlP8x6GrNFAHz/AOLfClz4Y1DYd0lnIf3E+OvsfcVztfS+p6Zaavp8tlexCSGQYI7g9iPQivBvFPhe78Maj5MuZLaQkwTgcMPQ+hFAGDXe+A/HTaRImmanIWsGOI5D1hP/AMT/ACrgqKAPqFWV1DKQysMgg8EUtePeAvHR0t49K1SQmyY4ilY/6k+h/wBn+VewAhlDKQQRkEd6AFooooAKKKKAHJ/rF+oq5VNP9Yv1FXKAK1x/rB9KiqW4/wBYPpUVABRRRQAUUUUAcr4z8HQeJbPzYtsWoxL+6k7OP7re3v2rw26tZ7K6ktrmJopom2ujDBBr6crkfG3guLxHa/abYLHqUS/I3QSD+639DQB4XUtvcTWlxHcW8jRzRsGR1OCDSTwS2txJBPG0csbFXRhggio6APdPBXjSHxJa/ZrkrHqUS/OnQSD+8v8AUV11fMVrdT2V1Hc20rRTRtuR1OCDXuXgzxlB4ltPJmKxajEv7yPs4/vL/UdqAOrooooAKKKKACp7f+L8Kgqe3/i/CgCeiiigCKbqv41FUs3VfxqKqWwmFFFFUIKKKKACiis7W9bsfD+ly6hqEoSJBwP4nbsoHcmmk5OyBtJXZyfxU0rRbrw099qMq293AMW0oGWdv7mO4P6da+fa3vFfiu+8V6q13dMUhTIggB+WNf6n1NYNfSYOjKjT5ZP/AIB42IqRqTvFBT4pZIJUlidkkRgyspwVI6EGmV6v8Nvhx9qMOua1D+4GGtrZx9/0Zh6eg7/TrrXrQow5pEU6cqkrRPRfBGo6vqnhe1udZt/JuWGFY8GVezkdif8A69dHR0GBRXy85KUm0rHtxVlYKKKKkYU+L/WfhTKfF/rPwpPYaJ6+Zvin/wAlJ1f6xf8AopK+ma+Zvin/AMlJ1f6xf+ikr0Mp/jP0/VHHjv4a9Tj6KKK+hPKCiiigAooooAASDkHBFeyeCr/Ur/Qkk1GM/KdsUrHmVfUj+veuN8G+D21WRb+/QixU/Ih480//ABNeqqqooVQFUDAAHAr8041zfC1UsFTSlKL1l/L5Lz79Pnt9PkeDqw/fydk+nfz/AMhaKKiubmGztpLi4kWOKMbmZjwBX55GLk1GKu2fRtpK7M3xJYadfaNMNTZY4YxuE3eM+o/w714ewUOwU7lB4JGMiui8VeKptfuvLi3R2MZ/dx92/wBpvf8AlXOV+zcK5ViMuwjWIlrLXl6R/wCC+vQ+KzbF08TWvTW3XuFFFFfUHlBRRRQB9XeDv+RJ0L/sHwf+gCtib/VNWP4O/wCRJ0L/ALB8H/oArYm/1TV8dU+N+p9BD4UVKKKKgoKKKKACiiigArO12w0/UdHuINUCC1Clmdjjy8fxA9iKvSyxwxPLK6pGgLMzHAAHc14r458bya/O1jYuyabG3XoZiO59vQfj9ADj7lIY7qVLeUywq5CSFdpZc8HHaoqKKACvXfhZqWr3VlLa3EZk06AYhnc8qf7g9R/KuJ8H+D7jxNe7n3RafEf3suOv+yvv/KvdLOzt9Ps4rS0iWKCJdqIvagCeiiigAooooAcn+sX6irlU0/1i/UVcoArXH+sH0qKpbj/WD6VFQAUUUUAFFFFABRRWN4k8SWfhrTTc3J3StkQwg/NI3+HqaAOP+Kmm6SLOPUHkWHUyQqKoyZl75+nr+FeTVf1jV7zXNRkvr2TfK/QDog7ADsKoUAFT2V1c2V7Dc2kjx3EbAoydc1AAScAZJr1zwD4DFiI9X1aLN0RuggYf6v8A2j/te3b69ADt9EuL670a1n1K3FvdugMkYPQ/0z1x2q/RRQAUUUUAFT2/8X4VBU9v/F+FAE9FFFAEU3VfxqKpZuq/jUVUthMKKKKoQUUVU1PU7TR9Omv76ZYreJcsx/kPUn0oSbdkDdtWM1fV7LQ9Mm1C/mEUEQyT3Y9gB3Jr5w8YeL73xbqhnnzHaxki3tweEHqfUnual8aeMrzxdqfmPuisYiRb2+fuj1PqxrmK+gwWDVFc8/i/I8rEYh1Hyx2CiivTvhv8Ojqzx61rEJFgp3QQMP8AXn1P+z/P6deutWjShzSOenTlUlyxJPht8Ov7QaLW9ahP2QHdb27j/W/7TD+77d/p19sAAAAGAOgoACqFUAADAA7UtfNYjESrz5pHs0qUacbIKKKKxNAooooAKfF/rPwplPi/1n4UnsNE9fM3xT/5KTq/1i/9FJX0zXzN8U/+Sk6v9Yv/AEUlehlP8Z+n6o48d/DXqcfRRRX0J5QUUUUAFdb4P8IvrMwvbxStgh4HQykdh7epqPwj4Tk1y4Fzchk0+M8noZD/AHR7epr1yKKOCFIokVI0G1VUYAFfC8U8TLCp4PCP9493/L5Lz/L1PeyrK/atVqy93ou//A/MVESKNY41CoowqgYAFOopk00dvC80zrHGg3MzHAAr8rScn3bPrNEhJ54rWB555FjijG5mY4AFeQ+LPFcuvXJhgLR2EZ+ROhc/3j/QU7xb4sk124NvbFk0+M/KvQyH+8f6CuXr9X4X4YWDSxeKX7x7L+X/AIP5HyWa5p7ZujSfu9X3/wCAFFFFfbnhBRRRQAUUUUAfV3g7/kSdC/7B8H/oArYm/wBU1Y/g7/kSdC/7B8H/AKAK2Jv9U1fHVPjfqfQQ+FFSiiioKCiiigApHdY0Z3YKqjLMTgAUEhVLMQABkk9q8d8e+OjqrvpWmSEWKnEsqn/XH0H+z/OgCLx344bWpX03TnK6chw7jgzkf+y1wtFFABXSeEfCVz4nv/4orGI/vpsf+Or7/wAqZ4T8KXXifUNi7o7OMjz58dPYepNe76fp9rpVjFZ2cSxQRDCqP5n1PvQAtjY22m2UVnZxLFBEMKq/561ZoooAKKKKACiiigByf6xfqKuVTT/WL9RVygCtcf6wfSoqluP9YPpUVABRRRQAUUVma7rtn4f0x728fgcIg+9I3YCgBniHxBZ+HNMa8u2yx4iiB+aRvQf414Jret3mv6lJe3r5ZuFQfdRewFP1/XrzxFqb3l23tHGD8sa+grLoAKKK9U8AeA/L8rWdXh+fhre3cfd9GYevoKAJPAHgT7MI9Y1aL98fmt4HH3PRmHr6Dt9enpVFFABRRRQAUUUUAFT2/wDF+FQVPb/xfhQBPRRRQBFN1X8aiqWbqv41FVLYTCiiiqEFFFFABRRRQAUUUUAFFFFABRRRQAUUUUAFPi/1n4Uynxf6z8KT2Gievmb4p/8AJSdX+sX/AKKSvpmvmb4p/wDJSdX+sX/opK9DKf4z9P1Rx47+GvU4+iiivoTygooooAKKKKACiiigAooooAKKKKACiiigAooooA+rvB3/ACJOhf8AYPg/9AFbE3+qasfwd/yJOhf9g+D/ANAFbE3+qavjqnxv1PoIfCipRRRUFBRRRQAUUUUAFFFFABRRRQAUUUUAFFFFABRRRQA5P9Yv1FXKpp/rF+oq5QBWuP8AWD6VFUtx/rB9KioAKKKKACiiigAooooAKKKKACiiigAooooAKKKKACp7f+L8Kgqe3/i/CgCeiiigCKbqv41BI4iieRs7UUsce1TzdV/Gq8u/yn8sKZNp27ume2faqWwupwem+LPFes6f/bmnaTps+lFyq2izP9qYBsE5+7nvipvFev8AizRQl7Zw6P8A2fPLFFElwsvnqzgfeAIHBz0rlb7SGkEws/B2s6X4kZiUuNPkK2u7PB37toHtgV2HjKx1K58J6XAYZLq9S6tmn8iMtyD8zYA6Zr0XGmpxslZu3y+9/ecnNPllrrZkuoa14j0Tw282oxaXNrE9ylvZRWnmeU5YgDduIOfvHg9AKsWXi6I+Bf8AhIr5AjQxt9oiQYxKp2lRnplumfWs7xPp2sa94v0210+eXT4dPha6+3Na+bH5pO0KA2FJAyfbNYh8K60+m+J/DM8r3Ruil9bXpg8qOWQkF14+VTlRxn3rNQpygnJpNu/yvb08+5blJTstVt89/wDJG5B4h8Xw/Yr/AFDQ7WTTbt1Hk2Rke5t1bozjGCB3xTr/AFzxTceML3RdDTRxHawRylr4S5O73Q/0rmdcuvEmsW9sbHTfFGnajaRKlwkchjtWC9Su3mRj0GO30qTxLpdlL4+vrnWfDGsatZvbRLC1jBIwDgc5Ksv8zWqpw5ldLr59rdf1M+eVnv0/4J6Rpx1RdKQ6qto2oAMXW0LCI8naBu56Y696wPDniy81G81uPW7O30pdNMYZWnDbNwJO587T0HTFbHhyS3fQLUWmn3mn28a+XHbXiFJECnAyCSe3rXNWFu9nrnjW6v8ASLq6s5nhZIRbb/tKhDkIDw9c6UW5pr+ro1bdoNPr+jO3iljmiSWJ1kjdQyOhyGB6EHuKfVexaN9Pt2it2tozEpSB02GMY4Ur2I6Y7VYrnaszVO6uFFFFAwooooAKfF/rPwplPi/1n4UnsNE9fM3xT/5KTq/1i/8ARSV9M18zfFP/AJKTq/1i/wDRSV6GU/xn6fqjjx38NepH4D8Iw+Kr+8+2XEsNnZQ+dN5C7pH9AowfQ9j9Oat3ujeCDp0epWGraiscNwI7qwujELpkyAWjHAzz3z36YqL4d3NpbardNJ4gl0S8aHba3GFMLN3EgYEY6HnHTrnFdZ401myuvAstvreq6JquuGVfssmmEOUUEZLMOnGfQc969GtOoq6Sbtpt+PTX79DkpRg6bvvr+X4GbdeGfANp4VsvETy+JTaXkzQxorQeYGG7qMYx8p71Bofw7s9W8Ez6q9zcpqUqTTWFuGUCSOPA5GMk59COoqHULuzu/hH4d0yO+tfti6g++EzKGjBMmGYZyo5HJ9a6yfxv4Z0TxRoumW9nHeQ6fClqmpx3xEcauAHO0fKwxgkk/wAqzm6yTjBtu7+5f0i4+zunJK1l+JwvhXwlp1/oN94i1+8ntdJtGEQFuoMkrnHAyCO47d+2KsX/AIU8OyXGgXOi6vLPY6ndJby287oLmLLYJwB9e2Acdc10u/QLzRvEHg1dcsLRftxu7G6aVfIdDtYLuBxxyP8AHFWNXuPDUNloLRTeGV1SHVrdrqXS0SNFTJJIOclQMZOcZ9Kft5uonrq9ulrf5gqUVFrTS/3p/wCX5nL+JtG8CeHtQv8ASi/iN9Qt1wrZgMRcqCueAccjPFcz4btNDu9QceINSlsbNELfuYi7yN2UYBA+pr1LxlqGsarLqcdh468NLos0eFtGuovMK7RlchCck5/i71wvw50/Qb7xDI/iG5tYrWCIyJHczCNJXyAASTyOpxV0KkvYuU2729X+K/zIrRSmlFaX/rrsXtV8FaTdeEYfEHhaTU5ka4Fu1teIpkck4G3YOeccc/pXDXNrcWVw9vdQSwTxnDxyoVZT7g8ivT/FMms6mbMJ4s8LWlpBOgtrXTdQ2iA5wHyFz8oPJ7dgK871uO4i1m5S61GLUZw3z3cU5mWU4HIc8n0/CtMLOT0k77+vQmtFJ6L+tTPooorsOcKKKKACiiigD6u8Hf8AIk6F/wBg+D/0AVsTf6pqx/B3/Ik6F/2D4P8A0AVsTf6pq+OqfG/U+gh8KKlef3ni7xNqvi/VNB8LWekA6UIzcyanLIDKWGcIE6fU16BXkvjPTLO58TXM2veAtTv87RZanoRZpGGP+WgDDaR0yc1n1L6HQ6jrfjeXwzFqmm6Xpen3EEcrX9tqpkYjYMgxGPgggHrjtUfg/wASeKr/AEP/AISPxGNCh0V7JrlPsYmEykc/NuJXGA3Q9cUeF9O1+2+F99aayLqS8eK4FvFO/mzrEVOxGI6t/iB7ViXWna1L8GPD/hq2sbyK91EQ2dwTbtm1jJy7SD+EADHOOtDvdpeVvncSs7X21/Cx0Pw98Zal4mjvotas4LO9hEVxFHEGAa3lXcjHJPPUH+VZqeNPF+uw3ur+F9G02fRLSV41FzK/2i82dTEF4HtnrVW18NeJfDfjrSL+91WXXbW8gfTLh4NOWD7NHjdGWEeRjdxuOMViQWHiDQfCzeCW0nxMtzBdSSWGpaHII4plYsV82X+BctyD6Cm/L+tf8tRrz/rT/PQ6/wAReMtfjt/C66HYWtte63IyNDq8Ui+SQucMFII79jXQ+G/+Et/0n/hKP7E/h+z/ANl+b77t/mf8Bxj3ryvXtI1O68I+CV8R6NrWtfZrif8AtKGGOWWdlyQMnIbnjBJHFd18ORottbX1nonhXXNBgDrK66pA6CViMfKWdicBRn8Ka3l6/wCRN9F6f5k+u6j46XULr+xdM0WDTrVQ32jVLhs3Axk7BGfkA6fNirHhDxrZ+JfD2mX9y0Fhd35dYrWSYbpGQkN5ecFhxngVg+OruPUZZtF8QeBNa1TT0kWSzuNMYyh22kZbaVMeMkc5Hen+DYL3S9J8N2PiXQrm61PfMLW5Fsk39nxj7oklH3CV4yOvQ0ojkeiUUUUAFFFFABRRRQA5P9Yv1FXKpp/rF+oq5QBWuP8AWD6Vla7q0ehaDf6tLG0kdnA0zIvVtozitW4/1g+lZmsrdPot4tlawXdwYmCW9wcRy8fdY+h6UpXs7Dja+pxWi+KPHF5badrNxoulXWjX5QrFp8ztc26N/E+75Wx3AwareI/EXxD0fxHY6fBH4XaHVLp4bIutwWVQMjzMEAHH93PNcnFoUxv7L/hE/B/iLw5riXEbXUrSFbHbn5/mZiHX0AA/pXoXjKxvLrxf4Lnt7WeaK3vpHnkjjLLECmMsR90fWqdtLd7fLT+rk3evp/mVPFHizxT4a8O6bEbTSrvxNdPKzw24kMHlRqzsygkNnaFHJ6mtXWvHNrpfgq08QwQG7a+WJbO3VsGWSQfKue3fP0rntV0LxN4m+I99e6fqc2hW+l2q2lvcTacs63BfLSFA+BjgAkZ6VhJ4U8R/8IUdES2kuL7wxrK3Vk0kZiS+hBLDYT8v8R4BOMYpJ3Wvr8r2f4Wf3lPR6f07X/4B2em6741s9dsbLxHodlJa35YJc6T5ri1IGQJtw/DcOKzYfEXj/W/EGu2mgx+GktNMvDbA3yziRuMg/ISD+lY89z4j13xvper6dY+MtNs1vIV1C1vZDHbBeFxHEvLLwSzHj86xbzQ9GHjLxLN4l8BeJtXaa/Z7W4sbWYx+Xj1V1B5+tLqvn+n+YvTy/U9zsftf2C3/ALQ8j7Z5a+f9nz5e/Hzbc87c5xnmuIg+INzqHxHstDsLWJtFmE6fbXBJmliXLeWQcbQSBnByc46V0l1bS+IPBr21nJdaRJe2gWNpYsTW+4dGXPDAcYz+Neaf8IL4u0rxj4VtoPEkk1tawzpHdRaNGkdogC5RgDgl+mWOeMjJql/Es/63/Ilv3Lrf/hj1201Cyv8AzvsV5b3PkyGKXyZVfy3HVWweCPQ1ZrF8Oz2Uw1H7FodxpWy8dZfOtFg+0v3lXH3w3949a2qRQUUUUAFFFFABU9v/ABfhUFT2/wDF+FAE9FFFAEU3VfxqKpZuq/jVW52fZZvMYrHsO5h2GOTVLYXUwj478LjU/wCzjrNv9p3bcc7c+m/G39a6KvIrdNQ8P+C5Vjj0TxB4WRmckO0czDdk5zxkH6mp/E2q6jqV8sOhS6oLe106O5aC1uktBCGGQzu2S/GPlwPrXbLDRbtF6d3/AErfP7znVZ9f6/zPRNa1/S/D1otzqt2ttE7bFJVmLH2Cgmr8UqTwpNGd0cihlOMZB5FeR6pb3Gv2Pga/u9Uv0uLyVIZDDLsCnn94oxw/vTNXv/FV3rmsCwlvxFpLiKN11OG3jjAXh5VcfvM9ckgU1hU9L6637aOxPt+ttNPx/wCGPXWurdLmO2eeJbiRSyRFwGYDqQOpAqWvMJdPm1P4jaDc3GpX0MtzpwunS3uhsRgFyiEZGxscgE59aTVNV1XT7zVfCkd9dG+v76I6fOZWLxwy8tg5yAm1h+NR9XvZJ6v/ADsX7bdtaL/K56hRXLeN7+bSPCyR2t1cxXM0sdtC8QDSOxPTcx4JAPzHOPeuItNT1+y0jxdY3lzqEMtnaRyxC4vluJoWbOSJUA68cdqmnQc4uSf9af5lSqcrSa3PYKp6lqtlpFuk9/N5MTyLErbGbLNwBwDXn1nc6roniDw2x1i/1BNWsJJJ4bqQMoZIgw2DHy8/j6k1hXP2u+8GaVrt3r11czX2pR+bayOpiUiQ4CLjKkAdj+FaRwt5K700/Nr9GZvEe62lrZv8L/qj2qiiiuQ6AooooAKfF/rPwplPi/1n4UnsNE9fM3xT/wCSk6v9Yv8A0UlfTNfM3xT/AOSk6v8AWL/0UlehlP8AGfp+qOPHfw16nP6Xoeo6yt22n2/nC0hM8/zquxB1PJGfoKz69C+F/wDx7eK/+wRL/I1T+F+jWOseJZzf26XSWlo9wls3IlcEAAjuOen0r2JV+Rz5toq558afNGNt22vy/wAziaK9r0+PQ77TvD2vaj4c02xe7vnsJYFtlEbqwYKwU9CGC89etaNn8PNGjs9P0uaG1e90+7F5du0a7pYC8m1WPUghRweOKxlj4x+JW/r/AIb7zVYaUvhZ4HRXuul23hJNBi1yax01V1K/kVQ+lNcgKHZVjRU+4dqjnHJzwaoy2fh3Q/D3irU4NCtrtLW/j+zR3tqyNHuWP5SHUOFDMTjuPrR9eV7cr7fO6X6h9Wf8y/q/+R4xVvTNMvNY1GHT7CHzrqYkRx7guSAT1JA6A1uS+HxJbR642q6DtuJkkOnW9x+9Te4+URY4Az0zwBXpGqxaNH8U9K8OQ+HNJS2ciaZ/sq7nPlvhcdAvQ4xyRmtKmJUdErvX5WM4UuZu72t+J4tdW01leT2lwmyeCRo5FyDtZTgjI46irceh6lLoU2tpbZ06GUQyTb14c4425z/EO1ev6PpOjxwX3k6RoxvJNYniA1aApFKgkYLHA+0gHAxgA8g8VY8N6Dp9z4c1rStVhTTrNde+a288MAcR7Yw+BkEkAcZwfWsZY6y22t+avp8zVYa/Xv8Ar/keD0V0PjfzF8XX8Emm22nCCTy0t7aJUUKOh4AySOcn1rnq7qcueKl3OeceWTj2CiiirICiiigD6u8Hf8iToX/YPg/9AFbE3+qasfwd/wAiToX/AGD4P/QBWxN/qmr46p8b9T6CHwoqVnWeuadqGq6hplrceZeaeUF1HsYeXvGV5Iwcj0JrRrx+x/4S3/havjf/AIRf+xP9ZafaP7U83/nl8uzy/wDgWc+1StW/T/Ip7XO/Txx4cktYrldRzDLff2cjeRJzcf3Mbf16e9dDXgGg3+pWHg/TDHdyW883jIRXP2WRkVwT8y+pUnsad4z8X6jbeO9XsBr+rRX8ToukQ6fcQraKcci4DHk57H+WKS1S8/8AJP8AUP6/Fr9D22bW9Ot9btdGluNuoXUbSww7GO5V+8c4wMe5rQryDUtEvrnx94S02516/W7k0u5ae+gdPOJJ3MEbbgDJwCBwAPrWLL4r8UQeDm0u2vbu7uR4jl0lbozrHO8SjKr5rAhXJ43EUK9v6/m5f8hJ3b/rpc95orwe61XxfpPgHxXaahdXlrNZtbNatJq0Vzdw73AZXkiIbB6jIHBI5r0Z9Un8Gadbm6t/EviOe/cyvJaWwn8k7VG3A27E9Bz35ppXHZnZVn6Xrena0bwafcecbO4a2n+Rl2SL1XkDPXqOK4eRdT1f4v6lpq65qNnp8OnQTmC3lxlt3QZyFz3wMkcZrnv7Y16fRPEMVtq115p8UPagLdqtwYOMx25kOA3oo98VMXdX/rdIffy/yuetaxrWn6Bp5v8AU7jyLYOqF9jN8zHAGFBPU1frwjX9QL/C7WrdtS1m9ay1K2BttXg23dvllOxmBIkz1B967n4fanfa7q2uX2sTXdvqUMqw/wBku5EdpCQGQ7c4ZmHJYjPGOKpK9/66L/MlvX+u7/yO+ooopDCiiigByf6xfqKuVTT/AFi/UVcoArXH+sH0qjqF/baVp1xf3svlWttG0sr7S21QMk4GSfwq9cf6wfSuW+IH/JO/EX/YPm/9ANKTsmxxV3Yp6V8U/Bmt6pb6bp+s+dd3DbYo/ssy7j16sgA/E12Fee/Dr/hNf7G0L7f/AMI//YX2GPy/I877Tt8sbM5+XPTP44rhJL7X7XwLqHi5PFGrm50/WHiitWn3QMnmqu1gQS3XjJwOwq3G0+T+t0v1ITur/wBbN/oe9TTR28Ek8rbY41Lu2M4AGTVbStVstb0u31LTpvOtLhd0Um0ruGcdGAI6dxXmWpS6j4g8V+L1m8R3umQaJaJ9ntYJFWOQNEWZpVIIdc8e2eoq/wCGNUuNF+AVvqdoge4tdNkkjBGRuBbBI9B1/CovaLk+ln99/wDIreSiut/0/wAz0qsXTvFuhatrl5o1hqCT6hZgmeJEbCYOD82Np5OODXnemSanp2seFY/+Er1LU08TW0v2tJZg3lHytwkhwP3YBOKs/BvRvscviW6/tLUZ/K1a4tPKnn3RvtKnzWGOZD3bvVqOrT6X+/YTfuprrb7jtfEHjfw34Wlji1rVobWWQZWPazvj12qCQPc1fh1/SLjRxq8ep2h00jP2ozKIxzjljwOeOe9cFqWnarF8S9T1XwlqWi3OpPbRx3unajvDxqAMFCvPIA9vXNcf4oubXW/hLrU9vZSaLc6fqvl3tpZ3GYJ5i6BmOOGHII9CO9TG7S7/APBsU1r5f8C5791GRRXkPi8ataXWjeE9E1TxBf3Edm91KkN/Hbzyru4d7lx25G0LyO9V9M8Q62vgPw14svNRuXXT9ReDUVMxKyW7OY9z7flcr8p3Y96NL/13t+YtbX/ra57NRXG/D26vdZtdU8Q3VzO9vqN65soXkYpFbodi7VPAzgk4612VABRRRQAVPb/xfhUFT2/8X4UAT0UUUARTdV/Goqlm6r+NVbqb7NaTT7d3lRs+3OM4GcVS2F1MB/AHhWTUPtzaLbmYncR82wn/AHM7f0q3f+E9C1PUodRvNNiluoQAkhJGAOmQDg47Z6Vz2n/ESe6g0u9ufD1xbaZfyCAXfnq4WQsQBtwDtyPvHH41d0/xpLf3+oRf2RIlpp1zLFdXnnrsjRFJDYIBJJGNozjrmuuUK63e3n/wfwMIypy1XXy3NdfDWkLb6bALTEemuHtF8x/3bDv15/HNRan4P8P6zqCX+oaXDPcpj5ySN2Om4A4b8c1gaN8S7XVdYtbN7FYILx9ltKLyKRyeweNTuTPv3qMfEe5+x3F+fDdwdOtLpoLq5S4UiMAgbgpALdeR0HrR7LEKXn69xc9Jq36HU6l4a0fV7i0uL6xSWWzYNAwZlKYII+6RkZA4PFZdr4e1G58Zf29rD2DC1jeGxS1Vt21ifmct/EASOOOTVPxH8QRoN80MelGeGONZXmlukg3KRn92rcyH/d78VPdeN5Rq9rp+m6NNfyXdgL2HbMsZOTwrbhhRjnOfbBojCsoq2zv/AMH0HKVNuz8v+AdDquk2Gt2LWWpWyXFuxBKNkcjuCOQfcVnxeDtAgtLi1h05Y4LiBbeVFkcbkBJA6+pPPU561gav8TbXTNVubWOxWeGzfZdSm9ijdW7hI2O6THTir994zkOqNYaRpM+pLHbLcXM0Uqp5SOMqQG+8cc4yKlU60Y6bPXcrnpuWu6Ns6DphutOuTbfvtNQx2jeY37tSu0jGcHgd81QHgbw0tzcXC6TCstwwaRlZhyGDDHPy8gHjGa5Lwz4yv7Lwt4bhezudXvdSa5UM1z8+UdsZLdR0GSRgCtpfiHbxaDe32oafLaXlnci0ks2lU/vT0AfgY68+xq5Uq8JNJ+W/n/n+JEZ05JXX9W/yO0oridN+I1pdWGpzXloIJ9Ph894re6juVdDwNrocZzjI7ZFXdP8AF13Jb3k+raBdafFBbG7SRZBPHLGOwdeA3+zWUqFSN7rb+vn8jRVIy2OpormvD3ie/wBZuY1uvD9zZW88PnW1yJVmjdeOGK/cbB6H3rpaicHB2Y4yUldBT4v9Z+FMp8X+s/CoexaJ6+Zvin/yUnV/rF/6KSvpmvmb4p/8lJ1f6xf+ikr0Mp/jP0/VHHjv4a9TE0LxJq/hq4ln0i7+zSypsdvLR8jOcfMDWjd/EHxVe3tpeT6s5uLQsYXWKNNu4YP3VGQcdDmq+h+Gv7c0XWb2K72XGmwif7N5efNTncQ2eMY9D1FdPP8ACie01BIbvVBFbf2c99LcfZ8iMrjcmN3PUc5/CvXqTw6n79r+nl/kcNONVx9zZ/8ADHKa14t13xDLBJqmoyTtbnMWFVAp9QFAGfep38c+JZL27vG1R/tF3ALeZxGg3RjoMYwOp5GDzXSx/Ckskdm+v26a9La/aU00wn7voXzjP4f41n33gOz0zwnaa5feII4Hu7dpIrVrYlnkAyEBDdPViABxUKrhnaKS7bd+2nkNQrP3v17f8OY+ieM/EPh21e20rUnt4HbcYyiOM+o3A4/CoJfFGtT6dfWE1+8ltfTCe5V1VjI4wQdxGR90cA9q9I8a+A7ObUG1PfbaLo1rpsTSSxWw/eTFm+VUBXLHjnPpWJZ/DXT5dM0a8vPFMVmdWUeRFJaEsXOMLw/6nHYd6Ua+HkudrV+V/Pt5XH7KqvdT09fv/M89R2jkWRDhlIIPoRWzL4u1yfxDFr0l9u1OIbUn8pBgYI+7t29Ce1dfe+GItE+Gmvw3lrbSajZ6ssIuhGC+wiMjDYyAQc496WL4RPPpAuYtbSS6Nr9pEaWjtAePuicHaT+vtVPE0GnKey0+9J/qJUKifLHd/wCdjmNP8f8AijS/tP2PVnjFzK00oMSMC7HLEAqQuT6Yqk/ifWpNNutPkv3a2urj7VMrKpZ5ePm3Y3DoOh7V02nfDeG503T5b/xDa2F9qURms7R4i29cZBZ8gLke351Z0X4S3Wo6Zb3V9qTWcly7JDFFZvcDgkZdlOEBx1PGKHVw0W27fd2+WtrfIFCtJW7+f9dzitY1zUdfu1u9TuBPcLGIxJ5aqSo6Z2gZ+p5rOrvbH4aYtby51zWotLitrw2YfyGmDMP4iQRtXnqfxxXHarYrpmq3Fkl3BdpE+1Z7dwySDsQRWtKrSk+Sn0+7/IznCa96X9f1Yp0UUVuZhRRRQB9XeDv+RJ0L/sHwf+gCtib/AFTVj+Dv+RJ0L/sHwf8AoArYm/1TV8dU+N+p9BD4UVKzrPQ9O0/VdQ1O1t/LvNQKG6k3sfM2DC8E4GB6AVo1werfEuLRdJ1u6u9MIudL1BbM2wn5lVsFZAdvAKktjH8JGe9RfX+u6/WxXQ208D+HI7WK2XTsQxX39oovnycXH9/O79OntXFar8N9fn1XVXhHhnU7fUZ3lN1q9o8l1bKwwEjYcYUdORXQal8R7TTrrVk+wyTwWCW6pJE+WuJ5+UiVcemDnPfpVcfEi4trLWk1fw9Lp2r6ZZG++wvdLIs0XQFZFBHXg8cUrK3p/X5JfLyGm/6/rz+/zNzRPBum6RBorOrXN9pVp9khumZgdpHzfKDjn3zipP8AhC/Dp0y/01tLjks7+4a6uYpGZw8rYywJOVPA6Yx2rifF3i3VdQ8AQ6tBZ3mixy3dmYZhcgNMjkFvukEL2+bGRzgVvv8AEDzdL8QaxY6Z9p0nSY28u7M+wXci/eVBtPyjpvzyegpt/Ffpe/4P8395MbaKPl+q/T7jRh8AeFrfw9PoMOkRR6bcMGmiWRw0hBBBL53HBA710aqERVUYVRgCuF0r4iXN5quk22o+G7vTbTV491jdvOjiR9u4qVHKjHQnk+g7ZngnxXeaf8JF1u+W+1a5W4lTBkLu370gbnY/Ko7k8AChtptP+ug0rq6/q93+h30WiadDrk+tR2+NQnhWCSbe3zIpyBtzgfUCqD+CvDkun6hYy6XHJbahcNdXMcjs2+U9XBJyp/3cYrnNF+K9jfaXrV3qVktk+kxpLMtteR3aOrZChZEO0sSMY9SKvWHjy5WK8l8Q+G73RYoLRr2ORpFmSSIepXhX/wBg80tEv69f+CNXNCLwD4Xt9AbQ4dJjj05pVmaJZHBZ1IIJbO4kYHU1qLomnrrja0tvt1BoBbtKrsNyA5AK52nB7kZri/DPxYtNf1yDTbjT47P7WjSWjx38NyXCjcRIkZJjbHY+hFXfD3j698QX9syeF72PRrx2S21JZVlBK55kReYwcYyT1xVa3/r0/wCATpb+vU7eiiikMKKKKAHJ/rF+oq5VNP8AWL9RVygCtcf6wfSqOoWFtqunXGn3sXm2tzG0Uqbiu5SMEZGCPwq9cf6wfSub8cXE9p4E164tppIZ4rGZ45Y2KsjBTggjkGlJ2TbGtWZmm/CrwVo+pW+o2Gi+Td27iSKT7VM21h3wXIP41pP4J8PSaDc6G+n5065nNxLD50nzSFg2d27I5AOAcV5RrXxQ028+HGj6dpniK7/4SBfsi3BQTJISMCTMmADznPPPvXfa38Q59O1TULTTPD11qsOlRrJqdxHOkYgBXdhQ3LnHJAxVPRvyf+Tv6bfcStX/AF5m3qXgvw5q+sW+rX+kwT31vgRzNnt0yAcNjtkHFaOn6TY6VpUel2dusdlEhRYWJcbTnI+YknqetcfefEeZtZtdO0LQJtXa70tdSgaO5WLKlsYYMMAY75JzxiqVj8Wmu7fR7+TwzeQaVqFyLNrxriM+XOWI2hB8zLwfmOPpSt9n+u35j21/ra/5HU6J4G8M+HNQlv8ASNIgtbqUENIpZiAeoXJO0ewxWhpOh6doa3a6db+QLu5e6n+dm3ytjc3zE4zgcDiuG134wWOj65d2UWnpc2thJ5V5O2oQxSKw6iOFjukx047g1t+PvFU2geAptZ0va9xMI0tWYZGZCAGx7A5ovpden+Q7e9Zl7xB4G8M+KZkm1nSIbmZBgS7mR8ehZSCR7GrH/CJ6B/wjz6ANKt10pxhrZV2qec5yOc5A5zmvP/EFprnw70yz8SjxTquplbiJNRtr2QPDIjnDeWuPkwemK6YeOrqbxjqPh600Ca4+wPAZblbhVRYpACzsGAxtB4UElvaiytb+un+YrvctyfDnwjNa6dbS6LDJFp3FqHdyUGd2CScsMknDZFUvEfhC+l8Nnw74YGm2em3jSi++1+bI6iQ5LRc/eyWODx0xiuP8UfEPVdZ8MR3um6VqOm6ZLqMMdrqkd0o89RJhgyqQyA4PqDXQeJ/izaeH9dutMg0+O7+whTeSSahDblcjOI0c5lbHYfSlvv8A1s3cFo7Lp/wUd1penQaRpVpp1qu2C1hWJB7KMVbrhbr4jO2u2ml6NoU2qNe6YuoWzRzrGWDHAVtwwoxyST7YNdyM4GRg+lW77sSstELRRRUjCp7f+L8Kgqe3/i/CgCeiiigCKbqv41n6p/yCb3/rg/8A6Ca0Juq/jUVUthXs7nlnhPQNa1vwp4fhnvbMaHE4uSgjbz2ZXYhD/Dtz3611mieF5bO18Q2t+8Tw6peTSqImJIjcYwcgYP0zXT0V01MRKbfRP/O5jTpKCS6q34f8Ozz/AEHwLqGmahZLcLoP2Oybck8Ngv2qfHTezA7T0OVOeOtYnh/Rdc13w9qenWl9ZwaXc6nOt15kbGZQGGdhHBz7/nXrdFP61N3b3F7COltDznVfh5fXWq6rJAdJltb6EKj3cJee3KptURnGFHTnr6CtnSvC97Y+JNN1GWW3MNto6WDqrNuMgIORxjbx659q62ipeIm1Z/1pYpUYJ3X9a3/Q891HwDfHWb+bTl0N7bUJfOklv7ITTW7H73l5BBBPODxV+bwrrFjr0l7oV5YxQXlvHb3aXEJyoQbQ8YTAzjtwK7Oij287WfoHso3bOC0jwPf6Y/hgGe2aPSJbppfmbLLITt2/LycEZzj8aL3wDcahDrizT2yvd6gt7aEqXVSoxiRSBweQRz1rvaKPrFS/NfX/AIN/zD2UbW/ra36nEaZ4P1KOz1I3J0SxubqDyYk03To/LQZyS29cvngFTxUPh3wRqmmTajNNc2Fj9ptjAkOno7RFj/y1ZJMjd2wBjBNd7RQ8RN38wVKKt5HC+FPBmpaLrz6hcvp0EQiMfk6csirOTj53VjtBGOijHNd1RRUVKkqjvIqEFBWQU+L/AFn4Uynxf6z8KzexaJ6+Zvin/wAlJ1f6xf8AopK+ma+Zvin/AMlJ1f6xf+ikr0Mp/jP0/VHHjv4a9Sn4H8SReF/EaXt1FJLZyRPDcRxgFmRh2BIHUDvXUav8UU1Pwrq+m+TOt5d3L+RKVXaluzA7Sc5zjIwBj3rzOivaqYenUmpyWqPPhWnCPLH+uh6snxL8Pm9h8QzaXfN4iiszbgKy/Zy397ru7nt0PfrXLeKPFVnrvhnw/p0EU63Gnxss7SKoVidv3cEnHB6gVyVFTHC04yUl0/4P+bH7edmu/wDX6HrGo/FPS9VupLC7tbyTw/Pp4gkiMaeakwJ+dfmx6dT2/PR1C/8ADmmeEfBV1rVtf3CwR+bam22g5Xbw6k4weDwe1eLUVm8FDTldrf8AB/zKWJlrza6W/L/I9GvPiFpmsaF4hs9Ss7tZr+7+1W3k7SqlVVUVyTnHyDOB3OMV0D/FrQXuGujDravJaGBrbehgjOOqruGTnuew4HNeM0U5YGjJcr2/4CX5JAsTUT5v63uehDxd4U1fR9KTxJpOoXF/ptv9nQW8gWOdQMLvO4MPw/XpVzSfiPpP9g2Fhqqa1bPYMwiXSroxpLH/AAo53hsAYHXPHXk15jRVywtN6O/ffb0+8lV5r8j0/wAOfEnStOa9e6h1e2lnuvPD2tx9o3r0CP5zEZwACw5IxyMVwviXVYNb8R32pW1qLaG4k3rEMccY5x3PU+5rKoqoYeEJ88d9hSrSlHle24UUUVuZBRRRQB9XeDv+RJ0L/sHwf+gCtib/AFTVj+Dv+RJ0L/sHwf8AoArYm/1TV8dU+N+p9BD4UVK4bWPAB1bx9HrTzR/2Y9qUurUk5kmCOiNjGDhZGHXsK7mis2rl3aPMdP8Ahbdw+AX0m51KM6yL1b6K9UF1EkeFizkAkbFAP1PXu+fwH4j1mHXtQ1y+0xtZv9MOm2yWgkW3iTO7JLAsSTjtxXpdFN63/rpb8hLTb+tb/mcN4n8FXuvfDvT/AA4ktsJ4PswmaR2CMI8BsEDPODjgfhWN4i8LT+FvCnjKPT2gTw9dWDTRWu5t9vNtwwUYxsYAHr17V6lRSkr83nf8QjaNvK34Hmnhzwx4g1VvC97q+o2L6PpdvHcWcUETLNI5iAHm5+X5c8FevoKpD4Za+PBEvhw32lvHa6iLyxDq5SdNzMUnGOhJ/hz0r1iiqk7tv+t7/oKN4pL+tmv1Z5fa/CyeaHxBBqDaVaRavZwRhNLgMccM0ZJyqY+7nb3yec4rYg8N+K9Z06/03xXq2ntYzWjWqRadCQXJ6Suz87h6LxXcUVNtLDu/6+X+R5t4V+H2q6TqtpNfL4ahgsIykU2naYi3Nwdu0PI7r8pHX5Op61DoXw41nTfGVtqs91pEUFu7O89hDJDPegg/LKgIiA5z8o7V6fRVXd7itpYKKKKQwooooAcn+sX6irlU0/1i/UVcoArXH+sH0rE8UaXPrfhXVdLtmjSe7tZIY2kJChmUgZwCcfhW3cf6wfSoqTV1Yadnc4PXfBOpap8M9J8NwT2i3lmtqJHd2EZ8oDdghSe3HH5VX1jwV4kTV9al8Oanp0FlryKt8t5G5eFtpUtFt4JIPRq9EopvVtvr+tv8hLS1uhw+j+Bp9F8Y6fqFvPE+m2eiLpihmPms4fO7GMYx7/hWPb/DfWIfA2h6I1zYm5sNZW/lcSPsMYdmwp253YYdQB716hRTvrf+t7/mO+lv62t+R5bqnww1A6/qU+lJ4cez1Oczyzanp4uLi1Y/e8rIKsCecNwM12fiLwpaeIvB8vh6Z/KiaJUjkRAPLZcbWCjA4IHAwO3Fb9FK2nKF/e5jzibwf4w8Qmx0/wAU6rpL6PZzpMwsopBNdlOgk3cL77a3NJ8L3Vl418TavcSQNZ6skCRIjEuuxCrbgRgdeME11dFH9f19wlpt/VjyZvht4p/4RseGf7W0x9Hs7lJ7ElHWZwJN22Q4IAALYwCSccgVc8QfDfULjxNqGp6RH4emj1TaZ/7XsfPe2YDBeHgg564bjIr02ij+v6+4DjNN8G3WneObLV1mtWsbbRhp21EEbs4fduCKoRV9hjHpXZ0UU27/ANfMP6/QKKKKQBU9v/F+FQVPb/xfhQBPRRRQBFN1X8aiqWbqv41FVLYTCiiiqEFFFFABRRRQAUUUUAFFFFABRRRQAUUUUAFPi/1n4Uynxf6z8KT2Gievmb4p/wDJSdX+sX/opK+ma+Zvin/yUnV/rF/6KSvQyn+M/T9UceO/hr1OPooor6E8oKKKKACiiigAooooAKKKKACiiigAooooAKKKKAPq7wd/yJOhf9g+D/0AVsTf6pqx/B3/ACJOhf8AYPg/9AFbE3+qavjqnxv1PoIfCipRRRUFBRRRQAUUUUAFFFFABRRRQAUUUUAFFFFABRRRQA5P9Yv1FXKpp/rF+oq5QBWuP9YPpUVS3H+sH0qKgAooooAKKKKACiiigAooooAKKKKACiiigAooooAKnt/4vwqCp7f+L8KAJ6KKKAIpuq/jUVSzdV/GoqpbCYUUUVQgooooAKKKKACiiigAooooAKKKKACiiigAp8X+s/CmU+L/AFn4UnsNE9fM3xT/AOSk6v8AWL/0UlfTNfM3xT/5KTq/1i/9FJXoZT/Gfp+qOPHfw16nH0UUV9CeUFFFFABRRRQAUUUUAFFFFABRRRQAUUUUAFFFFAH1d4O/5EnQv+wfB/6AK2Jv9U1Y/g7/AJEnQv8AsHwf+gCtib/VNXx1T436n0EPhRUoooqCgooooAKKKKACiiigAooooAKKKKACiiigAooooAcn+sX6irlU0/1i/UVcoArXH+sH0qKpbj/WD6VFQAUUUUAFFFFABRRRQAUUUUAFFFFABRRRQAUUUUAFT2/8X4VBU9v/ABfhQBPRRRQBFN1X8aiqWbqv41FVLYTCiiiqEFFFFABRRRQAUUUUAFFFFABRRRQAUUUUAFPi/wBZ+FMp8X3/AMKT2Gievmb4p/8AJSdX+sX/AKKSvpmvmr4rQyR/EbU3eNlWTymQkYDDy1GR+II/CvQyr+M/T9UceO/hr1OLooor6E8oKKKKACiiigAooooAKKKKACiiigAooooAKKKACTgDJNAH1d4O/wCRJ0L/ALB8H/oArYm/1TVleE4pIPB+ixSoySJYwq6sMFSEGQa1Zv8AVNXx1T436n0EPhRUoooqCgooooAKKKKACiiigAooooAKKKKACiiigAooooAcn+sX6irlU0/1i/WrlAFa4/1g+lRVLcffH0qKgAooooAKKKKACiiigAooooAKKKKACiiigAooooAKnt/4vwqCp7f+L8KAJ6KKKAEIBGCM0mxP7q/lRRQAbE/ur+VGxP7q/lRRQAbE/ur+VGxP7q/lRRQAbE/ur+VGxP7q/lRRQAbE/ur+VGxP7q/lRRQAbE/ur+VGxP7q/lRRQAbE/ur+VGxP7q/lRRQAbE/ur+VGxP7q/lRRQAbE/ur+VKAB0AH0oooAWkKqTkqCfpRRQAmxP7q/lRsT+6v5UUUAGxP7q/lRsT+6v5UUUAGxP7q/lRsT+6v5UUUAGxP7q/lRsT+6v5UUUAGxP7q/lRsT+6v5UUUAGxP7q/lRsT+6v5UUUAGxP7q/lRsT+6v5UUUAGxP7q/lRsT+6v5UUUAOooooAbsT+6v5UbE/ur+VFFABsT+6v5UbE/ur+VFFABsT+6v5UbE/ur+VFFABsT+6v5UbE/ur+VFFABsT+6v5UbE/ur+VFFABsT+6v5UbE/ur+VFFABsT+6v5UbE/ur+VFFABsT+6v5UbE/ur+VFFAChVByFA/CloooAQgHqAfrSbE/ur+VFFABsT+6v5UbE/ur+VFFABsT+6v5UbE/ur+VFFABsT+6v5UbE/ur+VFFABsT+6v5UbE/ur+VFFABsT+6v5UbE/ur+VFFABsT+6v5UbE/ur+VFFABsT+6v5UbE/ur+VFFABsT+6v5UoAAwBiiigBaKKKAP/Z"/>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Content Placeholder 2">
            <a:extLst>
              <a:ext uri="{FF2B5EF4-FFF2-40B4-BE49-F238E27FC236}">
                <a16:creationId xmlns:a16="http://schemas.microsoft.com/office/drawing/2014/main" id="{D3AFB4D8-AAAA-4A42-8E14-6C6726DE7C3C}"/>
              </a:ext>
            </a:extLst>
          </p:cNvPr>
          <p:cNvSpPr txBox="1">
            <a:spLocks/>
          </p:cNvSpPr>
          <p:nvPr/>
        </p:nvSpPr>
        <p:spPr>
          <a:xfrm>
            <a:off x="314113" y="2346671"/>
            <a:ext cx="5781887" cy="1956229"/>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35455" marR="0" lvl="0" indent="0" algn="l" defTabSz="1219110" rtl="0" eaLnBrk="1" fontAlgn="auto" latinLnBrk="0" hangingPunct="1">
              <a:lnSpc>
                <a:spcPct val="100000"/>
              </a:lnSpc>
              <a:spcBef>
                <a:spcPts val="800"/>
              </a:spcBef>
              <a:spcAft>
                <a:spcPts val="800"/>
              </a:spcAft>
              <a:buClr>
                <a:srgbClr val="C7D3E6"/>
              </a:buClr>
              <a:buSzPts val="2000"/>
              <a:buFont typeface="Roboto Condensed Light"/>
              <a:buNone/>
              <a:tabLst/>
              <a:defRPr/>
            </a:pPr>
            <a:r>
              <a:rPr kumimoji="0" lang="en-US" sz="1400" b="0" i="0" u="none" strike="noStrike" kern="0" cap="none" spc="0" normalizeH="0" baseline="0" noProof="0" dirty="0">
                <a:ln>
                  <a:noFill/>
                </a:ln>
                <a:solidFill>
                  <a:srgbClr val="263248"/>
                </a:solidFill>
                <a:effectLst/>
                <a:uLnTx/>
                <a:uFillTx/>
                <a:latin typeface="Roboto Condensed Light" panose="020B0604020202020204" charset="0"/>
                <a:ea typeface="Roboto Condensed Light" panose="020B0604020202020204" charset="0"/>
                <a:sym typeface="Roboto Condensed Light"/>
              </a:rPr>
              <a:t>The PPE Unite™ program distributes valuable face masks, hand sanitizer, and face shields to eligible small businesses in the County of Los Angeles. Sign up is simple and it is easy to schedule a pickup. Certain rules and eligibility requirements apply. </a:t>
            </a:r>
          </a:p>
        </p:txBody>
      </p:sp>
      <p:sp>
        <p:nvSpPr>
          <p:cNvPr id="3" name="Slide Number Placeholder 2"/>
          <p:cNvSpPr>
            <a:spLocks noGrp="1"/>
          </p:cNvSpPr>
          <p:nvPr>
            <p:ph type="sldNum"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a:ln>
                  <a:noFill/>
                </a:ln>
                <a:solidFill>
                  <a:srgbClr val="FFFFFF"/>
                </a:solidFill>
                <a:effectLst/>
                <a:uLnTx/>
                <a:uFillTx/>
                <a:latin typeface="Roboto Condensed"/>
                <a:sym typeface="Roboto Condensed"/>
              </a:rPr>
              <a:pPr marL="0" marR="0" lvl="0" indent="0" algn="r" defTabSz="914354" rtl="0" eaLnBrk="1" fontAlgn="auto" latinLnBrk="0" hangingPunct="1">
                <a:lnSpc>
                  <a:spcPct val="100000"/>
                </a:lnSpc>
                <a:spcBef>
                  <a:spcPts val="0"/>
                </a:spcBef>
                <a:spcAft>
                  <a:spcPts val="0"/>
                </a:spcAft>
                <a:buClrTx/>
                <a:buSzTx/>
                <a:buFontTx/>
                <a:buNone/>
                <a:tabLst/>
                <a:defRPr/>
              </a:pPr>
              <a:t>12</a:t>
            </a:fld>
            <a:endParaRPr kumimoji="0" lang="en" sz="1600" b="1" i="0" u="none" strike="noStrike" kern="1200" cap="none" spc="0" normalizeH="0" baseline="0" noProof="0" dirty="0">
              <a:ln>
                <a:noFill/>
              </a:ln>
              <a:solidFill>
                <a:srgbClr val="FFFFFF"/>
              </a:solidFill>
              <a:effectLst/>
              <a:uLnTx/>
              <a:uFillTx/>
              <a:latin typeface="Roboto Condensed"/>
              <a:sym typeface="Roboto Condensed"/>
            </a:endParaRPr>
          </a:p>
        </p:txBody>
      </p:sp>
      <p:sp>
        <p:nvSpPr>
          <p:cNvPr id="8" name="Content Placeholder 2">
            <a:extLst>
              <a:ext uri="{FF2B5EF4-FFF2-40B4-BE49-F238E27FC236}">
                <a16:creationId xmlns:a16="http://schemas.microsoft.com/office/drawing/2014/main" id="{5853F714-9660-4DEF-AFAF-B44CBB6501D3}"/>
              </a:ext>
            </a:extLst>
          </p:cNvPr>
          <p:cNvSpPr txBox="1">
            <a:spLocks/>
          </p:cNvSpPr>
          <p:nvPr/>
        </p:nvSpPr>
        <p:spPr>
          <a:xfrm>
            <a:off x="546811" y="3641947"/>
            <a:ext cx="5647845" cy="2149496"/>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482588" marR="0" lvl="0" indent="-330192" algn="l" defTabSz="914377" rtl="0" eaLnBrk="1" fontAlgn="base" latinLnBrk="0" hangingPunct="1">
              <a:lnSpc>
                <a:spcPct val="100000"/>
              </a:lnSpc>
              <a:spcBef>
                <a:spcPts val="600"/>
              </a:spcBef>
              <a:spcAft>
                <a:spcPts val="0"/>
              </a:spcAft>
              <a:buClr>
                <a:srgbClr val="C7D3E6"/>
              </a:buClr>
              <a:buSzPts val="2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Roboto Condensed Light" panose="020B0604020202020204" charset="0"/>
                <a:ea typeface="Roboto Condensed Light" panose="020B0604020202020204" charset="0"/>
                <a:sym typeface="Roboto Condensed Light"/>
              </a:rPr>
              <a:t>Free PPE for small business located within L.A. County with less than 100 employees.</a:t>
            </a:r>
          </a:p>
          <a:p>
            <a:pPr marL="482588" marR="0" lvl="0" indent="-330192" algn="l" defTabSz="914377" rtl="0" eaLnBrk="1" fontAlgn="base" latinLnBrk="0" hangingPunct="1">
              <a:lnSpc>
                <a:spcPct val="100000"/>
              </a:lnSpc>
              <a:spcBef>
                <a:spcPts val="600"/>
              </a:spcBef>
              <a:spcAft>
                <a:spcPts val="0"/>
              </a:spcAft>
              <a:buClr>
                <a:srgbClr val="C7D3E6"/>
              </a:buClr>
              <a:buSzPts val="2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Roboto Condensed Light" panose="020B0604020202020204" charset="0"/>
                <a:ea typeface="Roboto Condensed Light" panose="020B0604020202020204" charset="0"/>
                <a:sym typeface="Roboto Condensed Light"/>
              </a:rPr>
              <a:t>One-time 30-day supply of PPE</a:t>
            </a:r>
          </a:p>
          <a:p>
            <a:pPr marL="482588" marR="0" lvl="0" indent="-330192" algn="l" defTabSz="914377" rtl="0" eaLnBrk="1" fontAlgn="base" latinLnBrk="0" hangingPunct="1">
              <a:lnSpc>
                <a:spcPct val="100000"/>
              </a:lnSpc>
              <a:spcBef>
                <a:spcPts val="600"/>
              </a:spcBef>
              <a:spcAft>
                <a:spcPts val="0"/>
              </a:spcAft>
              <a:buClr>
                <a:srgbClr val="C7D3E6"/>
              </a:buClr>
              <a:buSzPts val="2000"/>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Roboto Condensed Light" panose="020B0604020202020204" charset="0"/>
                <a:ea typeface="Roboto Condensed Light" panose="020B0604020202020204" charset="0"/>
                <a:sym typeface="Roboto Condensed Light"/>
              </a:rPr>
              <a:t>Safe contactless pickup with easy scheduling of your own confirmed appointment time slot.</a:t>
            </a:r>
          </a:p>
          <a:p>
            <a:pPr marL="482588" marR="0" lvl="0" indent="-330192" algn="l" defTabSz="914377" rtl="0" eaLnBrk="1" fontAlgn="base" latinLnBrk="0" hangingPunct="1">
              <a:lnSpc>
                <a:spcPct val="100000"/>
              </a:lnSpc>
              <a:spcBef>
                <a:spcPts val="600"/>
              </a:spcBef>
              <a:spcAft>
                <a:spcPts val="0"/>
              </a:spcAft>
              <a:buClr>
                <a:srgbClr val="C7D3E6"/>
              </a:buClr>
              <a:buSzPts val="2000"/>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Roboto Condensed Light" panose="020B0604020202020204" charset="0"/>
                <a:ea typeface="Roboto Condensed Light" panose="020B0604020202020204" charset="0"/>
                <a:sym typeface="Roboto Condensed Light"/>
              </a:rPr>
              <a:t>PPE amount may vary depending on business profile.</a:t>
            </a:r>
          </a:p>
        </p:txBody>
      </p:sp>
      <p:pic>
        <p:nvPicPr>
          <p:cNvPr id="5" name="Picture 4">
            <a:extLst>
              <a:ext uri="{FF2B5EF4-FFF2-40B4-BE49-F238E27FC236}">
                <a16:creationId xmlns:a16="http://schemas.microsoft.com/office/drawing/2014/main" id="{5191024B-A820-4EC9-ACEB-CB01B588DDAD}"/>
              </a:ext>
            </a:extLst>
          </p:cNvPr>
          <p:cNvPicPr>
            <a:picLocks noChangeAspect="1"/>
          </p:cNvPicPr>
          <p:nvPr/>
        </p:nvPicPr>
        <p:blipFill>
          <a:blip r:embed="rId3"/>
          <a:stretch>
            <a:fillRect/>
          </a:stretch>
        </p:blipFill>
        <p:spPr>
          <a:xfrm>
            <a:off x="6881074" y="2683733"/>
            <a:ext cx="4962823" cy="3041855"/>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37E0D26A-0CFD-403A-A918-067BDF5E06D9}"/>
              </a:ext>
            </a:extLst>
          </p:cNvPr>
          <p:cNvSpPr/>
          <p:nvPr/>
        </p:nvSpPr>
        <p:spPr>
          <a:xfrm>
            <a:off x="7218096" y="2108077"/>
            <a:ext cx="4288779" cy="356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455" marR="0" lvl="0" indent="0" algn="ctr" defTabSz="1219110" rtl="0" eaLnBrk="1" fontAlgn="auto" latinLnBrk="0" hangingPunct="1">
              <a:lnSpc>
                <a:spcPct val="100000"/>
              </a:lnSpc>
              <a:spcBef>
                <a:spcPts val="800"/>
              </a:spcBef>
              <a:spcAft>
                <a:spcPts val="800"/>
              </a:spcAft>
              <a:buClrTx/>
              <a:buSzTx/>
              <a:buFontTx/>
              <a:buNone/>
              <a:tabLst/>
              <a:defRPr/>
            </a:pPr>
            <a:r>
              <a:rPr kumimoji="0" lang="en-US" sz="2133" b="1" i="1" u="none" strike="noStrike" kern="0" cap="none" spc="0" normalizeH="0" baseline="0" noProof="0" dirty="0">
                <a:ln>
                  <a:noFill/>
                </a:ln>
                <a:solidFill>
                  <a:srgbClr val="000000"/>
                </a:solidFill>
                <a:effectLst/>
                <a:uLnTx/>
                <a:uFillTx/>
                <a:latin typeface="Roboto Condensed Light" panose="020B0604020202020204" charset="0"/>
                <a:ea typeface="Roboto Condensed Light" panose="020B0604020202020204" charset="0"/>
                <a:cs typeface="+mn-cs"/>
                <a:sym typeface="Arial"/>
              </a:rPr>
              <a:t>https://www.ppeunite.org/</a:t>
            </a:r>
          </a:p>
        </p:txBody>
      </p:sp>
    </p:spTree>
    <p:extLst>
      <p:ext uri="{BB962C8B-B14F-4D97-AF65-F5344CB8AC3E}">
        <p14:creationId xmlns:p14="http://schemas.microsoft.com/office/powerpoint/2010/main" val="247249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4596" y="1978489"/>
            <a:ext cx="7151427" cy="3230841"/>
          </a:xfrm>
        </p:spPr>
        <p:txBody>
          <a:bodyPr anchor="ctr"/>
          <a:lstStyle/>
          <a:p>
            <a:pPr marL="135463" indent="0">
              <a:spcBef>
                <a:spcPts val="2400"/>
              </a:spcBef>
              <a:buNone/>
            </a:pPr>
            <a:r>
              <a:rPr lang="en-US" sz="1867" dirty="0"/>
              <a:t>Avoid future layoffs, access incumbent worker training programs and skilled job seekers, and become familiar with employment rights and regulations.</a:t>
            </a:r>
          </a:p>
          <a:p>
            <a:pPr marL="452955" indent="-306910">
              <a:spcBef>
                <a:spcPts val="2400"/>
              </a:spcBef>
              <a:buFont typeface="Wingdings" panose="05000000000000000000" pitchFamily="2" charset="2"/>
              <a:buChar char="§"/>
            </a:pPr>
            <a:r>
              <a:rPr lang="en-US" sz="1867" b="1" dirty="0"/>
              <a:t>Layoff aversion </a:t>
            </a:r>
            <a:r>
              <a:rPr lang="en-US" sz="1867" dirty="0"/>
              <a:t>consists of strategies and activities to prevent or minimize the duration of unemployment resulting from layoffs.</a:t>
            </a:r>
          </a:p>
          <a:p>
            <a:pPr marL="452955" indent="-306910">
              <a:spcBef>
                <a:spcPts val="2400"/>
              </a:spcBef>
              <a:buFont typeface="Wingdings" panose="05000000000000000000" pitchFamily="2" charset="2"/>
              <a:buChar char="§"/>
            </a:pPr>
            <a:r>
              <a:rPr lang="en-US" sz="1867" b="1" dirty="0"/>
              <a:t>Rapid Response</a:t>
            </a:r>
            <a:r>
              <a:rPr lang="en-US" sz="1867" dirty="0"/>
              <a:t> is a pro-active approach to quickly maximize public and private resources to minimize the disruptions that are associated with job losses on your business, your workers, and the communities in which you do business and live.</a:t>
            </a:r>
          </a:p>
        </p:txBody>
      </p:sp>
      <p:sp>
        <p:nvSpPr>
          <p:cNvPr id="5" name="Slide Number Placeholder 4"/>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Roboto Condensed"/>
                <a:sym typeface="Roboto Condensed"/>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13</a:t>
            </a:fld>
            <a:endParaRPr kumimoji="0" lang="en" sz="1600" b="1" i="0" u="none" strike="noStrike" kern="0" cap="none" spc="0" normalizeH="0" baseline="0" noProof="0">
              <a:ln>
                <a:noFill/>
              </a:ln>
              <a:solidFill>
                <a:srgbClr val="FFFFFF"/>
              </a:solidFill>
              <a:effectLst/>
              <a:uLnTx/>
              <a:uFillTx/>
              <a:latin typeface="Roboto Condensed"/>
              <a:sym typeface="Roboto Condensed"/>
            </a:endParaRPr>
          </a:p>
        </p:txBody>
      </p:sp>
      <p:sp>
        <p:nvSpPr>
          <p:cNvPr id="4" name="Title 1">
            <a:extLst>
              <a:ext uri="{FF2B5EF4-FFF2-40B4-BE49-F238E27FC236}">
                <a16:creationId xmlns:a16="http://schemas.microsoft.com/office/drawing/2014/main" id="{84C237AF-1048-449A-85F7-72411B22724F}"/>
              </a:ext>
            </a:extLst>
          </p:cNvPr>
          <p:cNvSpPr txBox="1">
            <a:spLocks/>
          </p:cNvSpPr>
          <p:nvPr/>
        </p:nvSpPr>
        <p:spPr>
          <a:xfrm>
            <a:off x="464597" y="530101"/>
            <a:ext cx="8897940" cy="1021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marL="0" marR="0" lvl="0" indent="0" algn="l" defTabSz="121917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n-US" sz="3200" b="1" i="0" u="none" strike="noStrike" kern="0" cap="none" spc="0" normalizeH="0" baseline="0" noProof="0" dirty="0">
                <a:ln>
                  <a:noFill/>
                </a:ln>
                <a:solidFill>
                  <a:srgbClr val="FFFFFF"/>
                </a:solidFill>
                <a:effectLst/>
                <a:uLnTx/>
                <a:uFillTx/>
                <a:latin typeface="Roboto Condensed"/>
                <a:sym typeface="Arial"/>
              </a:rPr>
              <a:t>Layoff Aversion and Subsidized Wages</a:t>
            </a:r>
          </a:p>
        </p:txBody>
      </p:sp>
      <p:pic>
        <p:nvPicPr>
          <p:cNvPr id="10" name="Picture 9">
            <a:extLst>
              <a:ext uri="{FF2B5EF4-FFF2-40B4-BE49-F238E27FC236}">
                <a16:creationId xmlns:a16="http://schemas.microsoft.com/office/drawing/2014/main" id="{82534F84-3066-425B-B614-4E7F07F501FC}"/>
              </a:ext>
            </a:extLst>
          </p:cNvPr>
          <p:cNvPicPr>
            <a:picLocks noChangeAspect="1"/>
          </p:cNvPicPr>
          <p:nvPr/>
        </p:nvPicPr>
        <p:blipFill>
          <a:blip r:embed="rId2"/>
          <a:stretch>
            <a:fillRect/>
          </a:stretch>
        </p:blipFill>
        <p:spPr>
          <a:xfrm>
            <a:off x="7980775" y="1978488"/>
            <a:ext cx="3077912" cy="3789965"/>
          </a:xfrm>
          <a:prstGeom prst="rect">
            <a:avLst/>
          </a:prstGeom>
          <a:ln>
            <a:solidFill>
              <a:schemeClr val="tx2"/>
            </a:solidFill>
          </a:ln>
          <a:effectLst>
            <a:outerShdw blurRad="50800" dist="38100" dir="10800000" algn="r" rotWithShape="0">
              <a:prstClr val="black">
                <a:alpha val="40000"/>
              </a:prstClr>
            </a:outerShdw>
          </a:effectLst>
        </p:spPr>
      </p:pic>
      <p:sp>
        <p:nvSpPr>
          <p:cNvPr id="6" name="Content Placeholder 2">
            <a:extLst>
              <a:ext uri="{FF2B5EF4-FFF2-40B4-BE49-F238E27FC236}">
                <a16:creationId xmlns:a16="http://schemas.microsoft.com/office/drawing/2014/main" id="{45323819-DA1B-420C-81DA-6EB4043CAF5E}"/>
              </a:ext>
            </a:extLst>
          </p:cNvPr>
          <p:cNvSpPr txBox="1">
            <a:spLocks/>
          </p:cNvSpPr>
          <p:nvPr/>
        </p:nvSpPr>
        <p:spPr>
          <a:xfrm>
            <a:off x="464597" y="5529040"/>
            <a:ext cx="7012185" cy="863361"/>
          </a:xfrm>
          <a:prstGeom prst="rect">
            <a:avLst/>
          </a:prstGeom>
          <a:noFill/>
          <a:ln>
            <a:noFill/>
          </a:ln>
        </p:spPr>
        <p:txBody>
          <a:bodyPr spcFirstLastPara="1" wrap="square" lIns="121900" tIns="121900" rIns="121900" bIns="121900" anchor="ctr"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135463" marR="0" lvl="0" indent="0" algn="l" defTabSz="1219170" rtl="0" eaLnBrk="1" fontAlgn="auto" latinLnBrk="0" hangingPunct="1">
              <a:lnSpc>
                <a:spcPct val="100000"/>
              </a:lnSpc>
              <a:spcBef>
                <a:spcPts val="800"/>
              </a:spcBef>
              <a:spcAft>
                <a:spcPts val="800"/>
              </a:spcAft>
              <a:buClr>
                <a:srgbClr val="C7D3E6"/>
              </a:buClr>
              <a:buSzPts val="2000"/>
              <a:buFont typeface="Roboto Condensed Light"/>
              <a:buNone/>
              <a:tabLst/>
              <a:defRPr/>
            </a:pPr>
            <a:r>
              <a:rPr kumimoji="0" lang="en-US" sz="1400" b="0" i="0" u="none" strike="noStrike" kern="0" cap="none" spc="0" normalizeH="0" baseline="0" noProof="0" dirty="0">
                <a:ln>
                  <a:noFill/>
                </a:ln>
                <a:solidFill>
                  <a:srgbClr val="263248"/>
                </a:solidFill>
                <a:effectLst/>
                <a:uLnTx/>
                <a:uFillTx/>
                <a:latin typeface="Roboto Condensed Light"/>
                <a:sym typeface="Roboto Condensed Light"/>
              </a:rPr>
              <a:t>Find you closest America’s Job Center of California (AJCC) </a:t>
            </a:r>
            <a:r>
              <a:rPr kumimoji="0" lang="en-US" sz="1400" b="1" i="0" u="none" strike="noStrike" kern="0" cap="none" spc="0" normalizeH="0" baseline="0" noProof="0" dirty="0">
                <a:ln>
                  <a:noFill/>
                </a:ln>
                <a:solidFill>
                  <a:srgbClr val="263248"/>
                </a:solidFill>
                <a:effectLst/>
                <a:uLnTx/>
                <a:uFillTx/>
                <a:latin typeface="Roboto Condensed Light"/>
                <a:sym typeface="Roboto Condensed Light"/>
              </a:rPr>
              <a:t>https://workforce.lacounty.gov/</a:t>
            </a:r>
          </a:p>
        </p:txBody>
      </p:sp>
    </p:spTree>
    <p:extLst>
      <p:ext uri="{BB962C8B-B14F-4D97-AF65-F5344CB8AC3E}">
        <p14:creationId xmlns:p14="http://schemas.microsoft.com/office/powerpoint/2010/main" val="362302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EEA42EF-88BB-4794-9C95-981BBA3C4A54}"/>
              </a:ext>
            </a:extLst>
          </p:cNvPr>
          <p:cNvSpPr txBox="1"/>
          <p:nvPr/>
        </p:nvSpPr>
        <p:spPr>
          <a:xfrm>
            <a:off x="0" y="6461372"/>
            <a:ext cx="12191999" cy="276999"/>
          </a:xfrm>
          <a:prstGeom prst="rect">
            <a:avLst/>
          </a:prstGeom>
          <a:noFill/>
        </p:spPr>
        <p:txBody>
          <a:bodyPr wrap="square" rtlCol="0">
            <a:spAutoFit/>
          </a:bodyPr>
          <a:lstStyle/>
          <a:p>
            <a:pPr algn="ctr"/>
            <a:r>
              <a:rPr lang="en-US" sz="1200" dirty="0">
                <a:solidFill>
                  <a:schemeClr val="bg1"/>
                </a:solidFill>
              </a:rPr>
              <a:t>PROPRIETARY AND CONFIDENTIAL INFORMATION – NOT FOR PUBLIC DISTRIBUTION</a:t>
            </a:r>
          </a:p>
        </p:txBody>
      </p:sp>
      <p:sp>
        <p:nvSpPr>
          <p:cNvPr id="3" name="TextBox 2">
            <a:extLst>
              <a:ext uri="{FF2B5EF4-FFF2-40B4-BE49-F238E27FC236}">
                <a16:creationId xmlns:a16="http://schemas.microsoft.com/office/drawing/2014/main" id="{FDAC56DA-4C52-403B-84C3-C066FD09B118}"/>
              </a:ext>
            </a:extLst>
          </p:cNvPr>
          <p:cNvSpPr txBox="1"/>
          <p:nvPr/>
        </p:nvSpPr>
        <p:spPr>
          <a:xfrm>
            <a:off x="4159623" y="1146278"/>
            <a:ext cx="3872753" cy="2031325"/>
          </a:xfrm>
          <a:prstGeom prst="rect">
            <a:avLst/>
          </a:prstGeom>
          <a:noFill/>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a:extLst>
              <a:ext uri="{FF2B5EF4-FFF2-40B4-BE49-F238E27FC236}">
                <a16:creationId xmlns:a16="http://schemas.microsoft.com/office/drawing/2014/main" id="{883371EE-004F-410A-B812-4ECB5B429BDB}"/>
              </a:ext>
            </a:extLst>
          </p:cNvPr>
          <p:cNvSpPr>
            <a:spLocks noGrp="1"/>
          </p:cNvSpPr>
          <p:nvPr>
            <p:ph type="title"/>
          </p:nvPr>
        </p:nvSpPr>
        <p:spPr>
          <a:xfrm>
            <a:off x="838199" y="55214"/>
            <a:ext cx="10515600" cy="1325563"/>
          </a:xfrm>
        </p:spPr>
        <p:txBody>
          <a:bodyPr>
            <a:normAutofit/>
          </a:bodyPr>
          <a:lstStyle/>
          <a:p>
            <a:pPr algn="ctr"/>
            <a:r>
              <a:rPr lang="en-US" sz="4000" b="1" dirty="0">
                <a:solidFill>
                  <a:schemeClr val="accent1"/>
                </a:solidFill>
                <a:latin typeface="Gotham" panose="02000504050000020004" pitchFamily="2" charset="0"/>
              </a:rPr>
              <a:t>Economic Recovery Programs</a:t>
            </a:r>
          </a:p>
        </p:txBody>
      </p:sp>
      <p:sp>
        <p:nvSpPr>
          <p:cNvPr id="4" name="Content Placeholder 3">
            <a:extLst>
              <a:ext uri="{FF2B5EF4-FFF2-40B4-BE49-F238E27FC236}">
                <a16:creationId xmlns:a16="http://schemas.microsoft.com/office/drawing/2014/main" id="{F7E5BF2D-7B7B-43A3-A5FF-47D9B158AB33}"/>
              </a:ext>
            </a:extLst>
          </p:cNvPr>
          <p:cNvSpPr>
            <a:spLocks noGrp="1"/>
          </p:cNvSpPr>
          <p:nvPr>
            <p:ph idx="1"/>
          </p:nvPr>
        </p:nvSpPr>
        <p:spPr>
          <a:xfrm>
            <a:off x="2025597" y="1340645"/>
            <a:ext cx="8975777" cy="4679505"/>
          </a:xfrm>
        </p:spPr>
        <p:txBody>
          <a:bodyPr>
            <a:noAutofit/>
          </a:bodyPr>
          <a:lstStyle/>
          <a:p>
            <a:r>
              <a:rPr lang="en-US" sz="3000" b="1" dirty="0"/>
              <a:t>Small Business Stabilization Loan Program</a:t>
            </a:r>
          </a:p>
          <a:p>
            <a:r>
              <a:rPr lang="en-US" sz="3000" b="1" dirty="0"/>
              <a:t>SBA PPP 2 Round/ now through March 31</a:t>
            </a:r>
            <a:r>
              <a:rPr lang="en-US" sz="3000" b="1" baseline="30000" dirty="0"/>
              <a:t>st</a:t>
            </a:r>
            <a:endParaRPr lang="en-US" sz="3000" b="1" dirty="0"/>
          </a:p>
          <a:p>
            <a:r>
              <a:rPr lang="en-US" sz="3000" b="1" dirty="0"/>
              <a:t>Economic Injury Disaster Loan (EIDL)</a:t>
            </a:r>
          </a:p>
          <a:p>
            <a:r>
              <a:rPr lang="en-US" sz="3000" b="1" dirty="0"/>
              <a:t>Grants - California Small Business/ Various</a:t>
            </a:r>
          </a:p>
          <a:p>
            <a:r>
              <a:rPr lang="en-US" sz="3000" b="1" dirty="0"/>
              <a:t>E-Bay E-commerce training</a:t>
            </a:r>
          </a:p>
          <a:p>
            <a:r>
              <a:rPr lang="en-US" sz="3000" b="1" dirty="0"/>
              <a:t>Webinars for Manufacturers- CMTC</a:t>
            </a:r>
          </a:p>
          <a:p>
            <a:r>
              <a:rPr lang="en-US" sz="3000" b="1" dirty="0"/>
              <a:t>Free Personal Protection Equipment (PPE)</a:t>
            </a:r>
          </a:p>
          <a:p>
            <a:r>
              <a:rPr lang="en-US" sz="3000" b="1" dirty="0"/>
              <a:t>Become a Vendor for Los Angeles County</a:t>
            </a:r>
          </a:p>
          <a:p>
            <a:r>
              <a:rPr lang="en-US" sz="3000" b="1" dirty="0"/>
              <a:t>Workforce On-the-Job training/ Incumbent Workers</a:t>
            </a:r>
          </a:p>
        </p:txBody>
      </p:sp>
      <p:pic>
        <p:nvPicPr>
          <p:cNvPr id="8" name="Picture 7" descr="A close up of a logo&#10;&#10;Description automatically generated">
            <a:extLst>
              <a:ext uri="{FF2B5EF4-FFF2-40B4-BE49-F238E27FC236}">
                <a16:creationId xmlns:a16="http://schemas.microsoft.com/office/drawing/2014/main" id="{410428D6-2986-4944-8C41-C371C6630253}"/>
              </a:ext>
            </a:extLst>
          </p:cNvPr>
          <p:cNvPicPr>
            <a:picLocks noChangeAspect="1"/>
          </p:cNvPicPr>
          <p:nvPr/>
        </p:nvPicPr>
        <p:blipFill rotWithShape="1">
          <a:blip r:embed="rId2">
            <a:extLst>
              <a:ext uri="{28A0092B-C50C-407E-A947-70E740481C1C}">
                <a14:useLocalDpi xmlns:a14="http://schemas.microsoft.com/office/drawing/2010/main" val="0"/>
              </a:ext>
            </a:extLst>
          </a:blip>
          <a:srcRect r="69222"/>
          <a:stretch/>
        </p:blipFill>
        <p:spPr>
          <a:xfrm>
            <a:off x="106206" y="5420648"/>
            <a:ext cx="1182000" cy="1499790"/>
          </a:xfrm>
          <a:prstGeom prst="rect">
            <a:avLst/>
          </a:prstGeom>
        </p:spPr>
      </p:pic>
      <p:pic>
        <p:nvPicPr>
          <p:cNvPr id="10" name="Picture 2">
            <a:extLst>
              <a:ext uri="{FF2B5EF4-FFF2-40B4-BE49-F238E27FC236}">
                <a16:creationId xmlns:a16="http://schemas.microsoft.com/office/drawing/2014/main" id="{6248330B-DB66-4753-9B35-90A5AD6A4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454" y="5741215"/>
            <a:ext cx="1310827" cy="85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14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EEA42EF-88BB-4794-9C95-981BBA3C4A54}"/>
              </a:ext>
            </a:extLst>
          </p:cNvPr>
          <p:cNvSpPr txBox="1"/>
          <p:nvPr/>
        </p:nvSpPr>
        <p:spPr>
          <a:xfrm>
            <a:off x="0" y="6461372"/>
            <a:ext cx="12191999" cy="276999"/>
          </a:xfrm>
          <a:prstGeom prst="rect">
            <a:avLst/>
          </a:prstGeom>
          <a:noFill/>
        </p:spPr>
        <p:txBody>
          <a:bodyPr wrap="square" rtlCol="0">
            <a:spAutoFit/>
          </a:bodyPr>
          <a:lstStyle/>
          <a:p>
            <a:pPr algn="ctr"/>
            <a:r>
              <a:rPr lang="en-US" sz="1200" dirty="0">
                <a:solidFill>
                  <a:schemeClr val="bg1"/>
                </a:solidFill>
              </a:rPr>
              <a:t>PROPRIETARY AND CONFIDENTIAL INFORMATION – NOT FOR PUBLIC DISTRIBUTION</a:t>
            </a:r>
          </a:p>
        </p:txBody>
      </p:sp>
      <p:sp>
        <p:nvSpPr>
          <p:cNvPr id="3" name="TextBox 2">
            <a:extLst>
              <a:ext uri="{FF2B5EF4-FFF2-40B4-BE49-F238E27FC236}">
                <a16:creationId xmlns:a16="http://schemas.microsoft.com/office/drawing/2014/main" id="{FDAC56DA-4C52-403B-84C3-C066FD09B118}"/>
              </a:ext>
            </a:extLst>
          </p:cNvPr>
          <p:cNvSpPr txBox="1"/>
          <p:nvPr/>
        </p:nvSpPr>
        <p:spPr>
          <a:xfrm>
            <a:off x="4159623" y="1146278"/>
            <a:ext cx="3872753" cy="2031325"/>
          </a:xfrm>
          <a:prstGeom prst="rect">
            <a:avLst/>
          </a:prstGeom>
          <a:noFill/>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a:extLst>
              <a:ext uri="{FF2B5EF4-FFF2-40B4-BE49-F238E27FC236}">
                <a16:creationId xmlns:a16="http://schemas.microsoft.com/office/drawing/2014/main" id="{883371EE-004F-410A-B812-4ECB5B429BDB}"/>
              </a:ext>
            </a:extLst>
          </p:cNvPr>
          <p:cNvSpPr>
            <a:spLocks noGrp="1"/>
          </p:cNvSpPr>
          <p:nvPr>
            <p:ph type="title"/>
          </p:nvPr>
        </p:nvSpPr>
        <p:spPr>
          <a:xfrm>
            <a:off x="420319" y="740265"/>
            <a:ext cx="10515600" cy="612190"/>
          </a:xfrm>
        </p:spPr>
        <p:txBody>
          <a:bodyPr>
            <a:noAutofit/>
          </a:bodyPr>
          <a:lstStyle/>
          <a:p>
            <a:pPr algn="ctr"/>
            <a:r>
              <a:rPr lang="en-US" b="1" dirty="0">
                <a:solidFill>
                  <a:schemeClr val="accent1"/>
                </a:solidFill>
                <a:latin typeface="Gotham" panose="02000504050000020004" pitchFamily="2" charset="0"/>
              </a:rPr>
              <a:t>Rebuilding- San Gabriel Valley</a:t>
            </a:r>
          </a:p>
        </p:txBody>
      </p:sp>
      <p:sp>
        <p:nvSpPr>
          <p:cNvPr id="4" name="Content Placeholder 3">
            <a:extLst>
              <a:ext uri="{FF2B5EF4-FFF2-40B4-BE49-F238E27FC236}">
                <a16:creationId xmlns:a16="http://schemas.microsoft.com/office/drawing/2014/main" id="{F7E5BF2D-7B7B-43A3-A5FF-47D9B158AB33}"/>
              </a:ext>
            </a:extLst>
          </p:cNvPr>
          <p:cNvSpPr>
            <a:spLocks noGrp="1"/>
          </p:cNvSpPr>
          <p:nvPr>
            <p:ph idx="1"/>
          </p:nvPr>
        </p:nvSpPr>
        <p:spPr>
          <a:xfrm>
            <a:off x="1244624" y="1558632"/>
            <a:ext cx="10313964" cy="4351159"/>
          </a:xfrm>
        </p:spPr>
        <p:txBody>
          <a:bodyPr>
            <a:noAutofit/>
          </a:bodyPr>
          <a:lstStyle/>
          <a:p>
            <a:r>
              <a:rPr lang="en-US" sz="3600" b="1" dirty="0"/>
              <a:t>Businesses Pivoting/ Innovation/ Resilient </a:t>
            </a:r>
          </a:p>
          <a:p>
            <a:r>
              <a:rPr lang="en-US" sz="3600" b="1" dirty="0"/>
              <a:t>Herd Immunity/ Safe to Return</a:t>
            </a:r>
          </a:p>
          <a:p>
            <a:r>
              <a:rPr lang="en-US" sz="3600" b="1" dirty="0"/>
              <a:t>Pent-up Demand</a:t>
            </a:r>
          </a:p>
          <a:p>
            <a:r>
              <a:rPr lang="en-US" sz="3600" b="1" dirty="0"/>
              <a:t>New Opportunities/ Available Sites- Entrepreneurs</a:t>
            </a:r>
          </a:p>
          <a:p>
            <a:r>
              <a:rPr lang="en-US" sz="3600" b="1" dirty="0"/>
              <a:t>Diversity-Equity-Inclusion/ Workforce</a:t>
            </a:r>
          </a:p>
          <a:p>
            <a:r>
              <a:rPr lang="en-US" sz="3600" b="1" dirty="0"/>
              <a:t>State/Federal Grants</a:t>
            </a:r>
          </a:p>
          <a:p>
            <a:r>
              <a:rPr lang="en-US" sz="3600" b="1" dirty="0"/>
              <a:t>SGV Industry Clusters/ Rich Ecosystem</a:t>
            </a:r>
          </a:p>
        </p:txBody>
      </p:sp>
      <p:pic>
        <p:nvPicPr>
          <p:cNvPr id="8" name="Picture 7" descr="A close up of a logo&#10;&#10;Description automatically generated">
            <a:extLst>
              <a:ext uri="{FF2B5EF4-FFF2-40B4-BE49-F238E27FC236}">
                <a16:creationId xmlns:a16="http://schemas.microsoft.com/office/drawing/2014/main" id="{410428D6-2986-4944-8C41-C371C6630253}"/>
              </a:ext>
            </a:extLst>
          </p:cNvPr>
          <p:cNvPicPr>
            <a:picLocks noChangeAspect="1"/>
          </p:cNvPicPr>
          <p:nvPr/>
        </p:nvPicPr>
        <p:blipFill rotWithShape="1">
          <a:blip r:embed="rId2">
            <a:extLst>
              <a:ext uri="{28A0092B-C50C-407E-A947-70E740481C1C}">
                <a14:useLocalDpi xmlns:a14="http://schemas.microsoft.com/office/drawing/2010/main" val="0"/>
              </a:ext>
            </a:extLst>
          </a:blip>
          <a:srcRect r="69222"/>
          <a:stretch/>
        </p:blipFill>
        <p:spPr>
          <a:xfrm>
            <a:off x="-144066" y="5358210"/>
            <a:ext cx="1182000" cy="1499790"/>
          </a:xfrm>
          <a:prstGeom prst="rect">
            <a:avLst/>
          </a:prstGeom>
        </p:spPr>
      </p:pic>
      <p:pic>
        <p:nvPicPr>
          <p:cNvPr id="10" name="Picture 2">
            <a:extLst>
              <a:ext uri="{FF2B5EF4-FFF2-40B4-BE49-F238E27FC236}">
                <a16:creationId xmlns:a16="http://schemas.microsoft.com/office/drawing/2014/main" id="{6248330B-DB66-4753-9B35-90A5AD6A4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5422" y="5811433"/>
            <a:ext cx="1517150" cy="85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14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92001" cy="1808252"/>
          </a:xfrm>
          <a:prstGeom prst="rect">
            <a:avLst/>
          </a:prstGeom>
        </p:spPr>
      </p:pic>
      <p:sp>
        <p:nvSpPr>
          <p:cNvPr id="3" name="Rectangle 2"/>
          <p:cNvSpPr/>
          <p:nvPr/>
        </p:nvSpPr>
        <p:spPr>
          <a:xfrm>
            <a:off x="1295279" y="2943332"/>
            <a:ext cx="8467899" cy="3046988"/>
          </a:xfrm>
          <a:prstGeom prst="rect">
            <a:avLst/>
          </a:prstGeom>
        </p:spPr>
        <p:txBody>
          <a:bodyPr wrap="square">
            <a:spAutoFit/>
          </a:bodyPr>
          <a:lstStyle/>
          <a:p>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sz="2800" b="1" dirty="0">
                <a:solidFill>
                  <a:schemeClr val="accent1">
                    <a:lumMod val="75000"/>
                  </a:schemeClr>
                </a:solidFill>
                <a:latin typeface="Arial" panose="020B0604020202020204" pitchFamily="34" charset="0"/>
                <a:cs typeface="Arial" panose="020B0604020202020204" pitchFamily="34" charset="0"/>
              </a:rPr>
              <a:t>                    Thank you</a:t>
            </a:r>
          </a:p>
          <a:p>
            <a:endParaRPr lang="en-US" altLang="en-US" sz="2800" b="1" dirty="0">
              <a:solidFill>
                <a:schemeClr val="accent1">
                  <a:lumMod val="75000"/>
                </a:schemeClr>
              </a:solidFill>
              <a:latin typeface="Arial" panose="020B0604020202020204" pitchFamily="34" charset="0"/>
              <a:cs typeface="Arial" panose="020B0604020202020204" pitchFamily="34" charset="0"/>
            </a:endParaRPr>
          </a:p>
          <a:p>
            <a:pPr algn="ctr"/>
            <a:r>
              <a:rPr lang="en-US" sz="2800" b="1" dirty="0">
                <a:solidFill>
                  <a:schemeClr val="accent1">
                    <a:lumMod val="75000"/>
                  </a:schemeClr>
                </a:solidFill>
                <a:latin typeface="Arial" panose="020B0604020202020204" pitchFamily="34" charset="0"/>
                <a:cs typeface="Arial" panose="020B0604020202020204" pitchFamily="34" charset="0"/>
                <a:hlinkClick r:id="rId3"/>
              </a:rPr>
              <a:t>www.laedc.org/coronavirus</a:t>
            </a:r>
            <a:endParaRPr lang="en-US" sz="2800" b="1" dirty="0">
              <a:solidFill>
                <a:schemeClr val="accent1">
                  <a:lumMod val="75000"/>
                </a:schemeClr>
              </a:solidFill>
              <a:latin typeface="Arial" panose="020B0604020202020204" pitchFamily="34" charset="0"/>
              <a:cs typeface="Arial" panose="020B0604020202020204" pitchFamily="34" charset="0"/>
            </a:endParaRPr>
          </a:p>
          <a:p>
            <a:pPr algn="ctr"/>
            <a:endParaRPr lang="en-US" sz="2400" b="1" dirty="0">
              <a:solidFill>
                <a:schemeClr val="accent1">
                  <a:lumMod val="75000"/>
                </a:schemeClr>
              </a:solidFill>
              <a:latin typeface="Arial" panose="020B0604020202020204" pitchFamily="34" charset="0"/>
              <a:cs typeface="Arial" panose="020B0604020202020204" pitchFamily="34" charset="0"/>
            </a:endParaRPr>
          </a:p>
          <a:p>
            <a:pPr algn="ctr">
              <a:defRPr/>
            </a:pPr>
            <a:r>
              <a:rPr lang="en-US" sz="2400" b="1" kern="0" dirty="0">
                <a:solidFill>
                  <a:schemeClr val="accent1">
                    <a:lumMod val="75000"/>
                  </a:schemeClr>
                </a:solidFill>
              </a:rPr>
              <a:t>Bob Machuca, </a:t>
            </a:r>
            <a:r>
              <a:rPr lang="en-US" sz="2400" b="1" kern="0" dirty="0">
                <a:solidFill>
                  <a:schemeClr val="accent1">
                    <a:lumMod val="75000"/>
                  </a:schemeClr>
                </a:solidFill>
                <a:hlinkClick r:id="rId4"/>
              </a:rPr>
              <a:t>bob.machuca@laedc.org</a:t>
            </a:r>
            <a:r>
              <a:rPr lang="en-US" sz="2400" b="1" kern="0" dirty="0">
                <a:solidFill>
                  <a:schemeClr val="accent1">
                    <a:lumMod val="75000"/>
                  </a:schemeClr>
                </a:solidFill>
              </a:rPr>
              <a:t>, C: (213) 595-5685</a:t>
            </a:r>
          </a:p>
          <a:p>
            <a:pPr algn="ctr">
              <a:defRPr/>
            </a:pPr>
            <a:endParaRPr lang="en-US" sz="2400" b="1" kern="0" dirty="0">
              <a:solidFill>
                <a:schemeClr val="accent1">
                  <a:lumMod val="75000"/>
                </a:schemeClr>
              </a:solidFill>
            </a:endParaRPr>
          </a:p>
          <a:p>
            <a:pPr algn="ctr"/>
            <a:r>
              <a:rPr lang="en-US" b="1" dirty="0">
                <a:solidFill>
                  <a:schemeClr val="accent1">
                    <a:lumMod val="7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799EC0B-8CEE-438E-8A91-5351D3F9E387}"/>
              </a:ext>
            </a:extLst>
          </p:cNvPr>
          <p:cNvPicPr>
            <a:picLocks noChangeAspect="1"/>
          </p:cNvPicPr>
          <p:nvPr/>
        </p:nvPicPr>
        <p:blipFill>
          <a:blip r:embed="rId5"/>
          <a:stretch>
            <a:fillRect/>
          </a:stretch>
        </p:blipFill>
        <p:spPr>
          <a:xfrm>
            <a:off x="159274" y="5832781"/>
            <a:ext cx="2917170" cy="806475"/>
          </a:xfrm>
          <a:prstGeom prst="rect">
            <a:avLst/>
          </a:prstGeom>
        </p:spPr>
      </p:pic>
      <p:pic>
        <p:nvPicPr>
          <p:cNvPr id="5" name="Picture 2">
            <a:extLst>
              <a:ext uri="{FF2B5EF4-FFF2-40B4-BE49-F238E27FC236}">
                <a16:creationId xmlns:a16="http://schemas.microsoft.com/office/drawing/2014/main" id="{6CEC5B23-9139-4C3A-BE45-9C65DB5472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0629" y="5341579"/>
            <a:ext cx="1390477" cy="98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039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39990" y="1404637"/>
            <a:ext cx="8912019" cy="4893647"/>
          </a:xfrm>
          <a:prstGeom prst="rect">
            <a:avLst/>
          </a:prstGeom>
        </p:spPr>
        <p:txBody>
          <a:bodyPr wrap="square">
            <a:spAutoFit/>
          </a:bodyPr>
          <a:lstStyle/>
          <a:p>
            <a:pPr marL="457200" indent="-457200">
              <a:lnSpc>
                <a:spcPct val="200000"/>
              </a:lnSpc>
              <a:buFont typeface="+mj-lt"/>
              <a:buAutoNum type="arabicPeriod"/>
            </a:pPr>
            <a:r>
              <a:rPr lang="en-US" sz="3600" b="1" dirty="0">
                <a:solidFill>
                  <a:srgbClr val="000000"/>
                </a:solidFill>
              </a:rPr>
              <a:t>Prior to </a:t>
            </a:r>
            <a:r>
              <a:rPr lang="en-US" sz="3600" b="1" dirty="0" err="1">
                <a:solidFill>
                  <a:srgbClr val="000000"/>
                </a:solidFill>
              </a:rPr>
              <a:t>Covid</a:t>
            </a:r>
            <a:endParaRPr lang="en-US" sz="3600" b="1" dirty="0">
              <a:solidFill>
                <a:srgbClr val="000000"/>
              </a:solidFill>
            </a:endParaRPr>
          </a:p>
          <a:p>
            <a:pPr marL="457200" indent="-457200">
              <a:lnSpc>
                <a:spcPct val="200000"/>
              </a:lnSpc>
              <a:buFont typeface="+mj-lt"/>
              <a:buAutoNum type="arabicPeriod"/>
            </a:pPr>
            <a:r>
              <a:rPr lang="en-US" sz="3600" b="1" dirty="0" err="1">
                <a:solidFill>
                  <a:srgbClr val="000000"/>
                </a:solidFill>
              </a:rPr>
              <a:t>Covid</a:t>
            </a:r>
            <a:r>
              <a:rPr lang="en-US" sz="3600" b="1" dirty="0">
                <a:solidFill>
                  <a:srgbClr val="000000"/>
                </a:solidFill>
              </a:rPr>
              <a:t>- March 19</a:t>
            </a:r>
            <a:r>
              <a:rPr lang="en-US" sz="3600" b="1" baseline="30000" dirty="0">
                <a:solidFill>
                  <a:srgbClr val="000000"/>
                </a:solidFill>
              </a:rPr>
              <a:t>th</a:t>
            </a:r>
            <a:r>
              <a:rPr lang="en-US" sz="3600" b="1" dirty="0">
                <a:solidFill>
                  <a:srgbClr val="000000"/>
                </a:solidFill>
              </a:rPr>
              <a:t>  2020 to Present</a:t>
            </a:r>
          </a:p>
          <a:p>
            <a:pPr marL="457200" indent="-457200">
              <a:lnSpc>
                <a:spcPct val="200000"/>
              </a:lnSpc>
              <a:buFont typeface="+mj-lt"/>
              <a:buAutoNum type="arabicPeriod"/>
            </a:pPr>
            <a:r>
              <a:rPr lang="en-US" sz="3600" b="1" dirty="0">
                <a:solidFill>
                  <a:srgbClr val="000000"/>
                </a:solidFill>
              </a:rPr>
              <a:t>Programs to assist Businesses</a:t>
            </a:r>
          </a:p>
          <a:p>
            <a:pPr marL="457200" indent="-457200">
              <a:lnSpc>
                <a:spcPct val="200000"/>
              </a:lnSpc>
              <a:buFont typeface="+mj-lt"/>
              <a:buAutoNum type="arabicPeriod"/>
            </a:pPr>
            <a:r>
              <a:rPr lang="en-US" sz="3600" b="1" dirty="0">
                <a:solidFill>
                  <a:srgbClr val="000000"/>
                </a:solidFill>
              </a:rPr>
              <a:t>Opportunities in the SGV- Rebuilding</a:t>
            </a:r>
          </a:p>
          <a:p>
            <a:r>
              <a:rPr lang="en-US" sz="2400" dirty="0">
                <a:solidFill>
                  <a:schemeClr val="bg1"/>
                </a:solidFill>
              </a:rPr>
              <a:t>2019</a:t>
            </a:r>
          </a:p>
        </p:txBody>
      </p:sp>
      <p:sp>
        <p:nvSpPr>
          <p:cNvPr id="4" name="Rectangle 3"/>
          <p:cNvSpPr/>
          <p:nvPr/>
        </p:nvSpPr>
        <p:spPr>
          <a:xfrm>
            <a:off x="1494569" y="696751"/>
            <a:ext cx="8912019" cy="707886"/>
          </a:xfrm>
          <a:prstGeom prst="rect">
            <a:avLst/>
          </a:prstGeom>
        </p:spPr>
        <p:txBody>
          <a:bodyPr wrap="square">
            <a:spAutoFit/>
          </a:bodyPr>
          <a:lstStyle/>
          <a:p>
            <a:pPr algn="ctr"/>
            <a:r>
              <a:rPr lang="en-US" sz="4000" b="1" dirty="0">
                <a:latin typeface="Calibri" panose="020F0502020204030204" pitchFamily="34" charset="0"/>
              </a:rPr>
              <a:t>Field Observations – SGV Business Base</a:t>
            </a:r>
            <a:endParaRPr lang="en-US" sz="4000" b="1" dirty="0"/>
          </a:p>
        </p:txBody>
      </p:sp>
      <p:pic>
        <p:nvPicPr>
          <p:cNvPr id="5" name="Picture 2">
            <a:extLst>
              <a:ext uri="{FF2B5EF4-FFF2-40B4-BE49-F238E27FC236}">
                <a16:creationId xmlns:a16="http://schemas.microsoft.com/office/drawing/2014/main" id="{9D387128-86F4-4B2A-9C7D-44C5C31B1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6588" y="5257800"/>
            <a:ext cx="1286106" cy="12056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a:extLst>
              <a:ext uri="{FF2B5EF4-FFF2-40B4-BE49-F238E27FC236}">
                <a16:creationId xmlns:a16="http://schemas.microsoft.com/office/drawing/2014/main" id="{93893A2B-D0E2-4C93-8DFA-AB340263D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67" y="5735637"/>
            <a:ext cx="3074753" cy="797235"/>
          </a:xfrm>
          <a:prstGeom prst="rect">
            <a:avLst/>
          </a:prstGeom>
        </p:spPr>
      </p:pic>
    </p:spTree>
    <p:extLst>
      <p:ext uri="{BB962C8B-B14F-4D97-AF65-F5344CB8AC3E}">
        <p14:creationId xmlns:p14="http://schemas.microsoft.com/office/powerpoint/2010/main" val="314514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3" name="Picture 2"/>
          <p:cNvPicPr>
            <a:picLocks noChangeAspect="1"/>
          </p:cNvPicPr>
          <p:nvPr/>
        </p:nvPicPr>
        <p:blipFill rotWithShape="1">
          <a:blip r:embed="rId3"/>
          <a:srcRect t="32302"/>
          <a:stretch/>
        </p:blipFill>
        <p:spPr>
          <a:xfrm>
            <a:off x="5403587" y="431800"/>
            <a:ext cx="6349108" cy="1236133"/>
          </a:xfrm>
          <a:prstGeom prst="rect">
            <a:avLst/>
          </a:prstGeom>
        </p:spPr>
      </p:pic>
      <p:pic>
        <p:nvPicPr>
          <p:cNvPr id="5" name="Picture 4"/>
          <p:cNvPicPr>
            <a:picLocks noChangeAspect="1"/>
          </p:cNvPicPr>
          <p:nvPr/>
        </p:nvPicPr>
        <p:blipFill>
          <a:blip r:embed="rId4"/>
          <a:stretch>
            <a:fillRect/>
          </a:stretch>
        </p:blipFill>
        <p:spPr>
          <a:xfrm>
            <a:off x="866750" y="431800"/>
            <a:ext cx="4121773" cy="1139497"/>
          </a:xfrm>
          <a:prstGeom prst="rect">
            <a:avLst/>
          </a:prstGeom>
        </p:spPr>
      </p:pic>
      <p:pic>
        <p:nvPicPr>
          <p:cNvPr id="10" name="Picture 9"/>
          <p:cNvPicPr>
            <a:picLocks noChangeAspect="1"/>
          </p:cNvPicPr>
          <p:nvPr/>
        </p:nvPicPr>
        <p:blipFill>
          <a:blip r:embed="rId5"/>
          <a:stretch>
            <a:fillRect/>
          </a:stretch>
        </p:blipFill>
        <p:spPr>
          <a:xfrm>
            <a:off x="404337" y="2120701"/>
            <a:ext cx="11679860" cy="4496230"/>
          </a:xfrm>
          <a:prstGeom prst="rect">
            <a:avLst/>
          </a:prstGeom>
        </p:spPr>
      </p:pic>
    </p:spTree>
    <p:extLst>
      <p:ext uri="{BB962C8B-B14F-4D97-AF65-F5344CB8AC3E}">
        <p14:creationId xmlns:p14="http://schemas.microsoft.com/office/powerpoint/2010/main" val="87766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a:extLst>
              <a:ext uri="{FF2B5EF4-FFF2-40B4-BE49-F238E27FC236}">
                <a16:creationId xmlns:a16="http://schemas.microsoft.com/office/drawing/2014/main" id="{55EC3A51-FFD9-42B7-B7B0-2BE3DC79861B}"/>
              </a:ext>
            </a:extLst>
          </p:cNvPr>
          <p:cNvSpPr txBox="1"/>
          <p:nvPr/>
        </p:nvSpPr>
        <p:spPr>
          <a:xfrm>
            <a:off x="337457" y="124173"/>
            <a:ext cx="10678886" cy="1107996"/>
          </a:xfrm>
          <a:prstGeom prst="rect">
            <a:avLst/>
          </a:prstGeom>
        </p:spPr>
        <p:txBody>
          <a:bodyPr wrap="square" lIns="0" tIns="0" rIns="0" bIns="0" rtlCol="0" anchor="t">
            <a:spAutoFit/>
          </a:bodyPr>
          <a:lstStyle/>
          <a:p>
            <a:pPr algn="ctr"/>
            <a:r>
              <a:rPr lang="en-US" sz="3600" b="1" spc="122" dirty="0">
                <a:solidFill>
                  <a:srgbClr val="0075BF"/>
                </a:solidFill>
                <a:latin typeface="Gotham" panose="020B0604020202020204"/>
              </a:rPr>
              <a:t>Los Angeles County/ San Gabriel Valley </a:t>
            </a:r>
            <a:br>
              <a:rPr lang="en-US" sz="3600" b="1" spc="122" dirty="0">
                <a:solidFill>
                  <a:srgbClr val="0075BF"/>
                </a:solidFill>
                <a:latin typeface="Gotham" panose="020B0604020202020204"/>
              </a:rPr>
            </a:br>
            <a:r>
              <a:rPr lang="en-US" sz="3600" b="1" spc="122" dirty="0">
                <a:solidFill>
                  <a:srgbClr val="0075BF"/>
                </a:solidFill>
                <a:latin typeface="Gotham" panose="020B0604020202020204"/>
              </a:rPr>
              <a:t>Connections to Resources</a:t>
            </a:r>
          </a:p>
        </p:txBody>
      </p:sp>
      <p:graphicFrame>
        <p:nvGraphicFramePr>
          <p:cNvPr id="17" name="Diagram 16">
            <a:extLst>
              <a:ext uri="{FF2B5EF4-FFF2-40B4-BE49-F238E27FC236}">
                <a16:creationId xmlns:a16="http://schemas.microsoft.com/office/drawing/2014/main" id="{1F9B780E-2B62-4640-AEA2-0E60D0719BBF}"/>
              </a:ext>
            </a:extLst>
          </p:cNvPr>
          <p:cNvGraphicFramePr/>
          <p:nvPr/>
        </p:nvGraphicFramePr>
        <p:xfrm>
          <a:off x="4267200" y="1408892"/>
          <a:ext cx="28194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a:extLst>
              <a:ext uri="{FF2B5EF4-FFF2-40B4-BE49-F238E27FC236}">
                <a16:creationId xmlns:a16="http://schemas.microsoft.com/office/drawing/2014/main" id="{0195E476-6A56-4221-A1DC-07B13B37766C}"/>
              </a:ext>
            </a:extLst>
          </p:cNvPr>
          <p:cNvGraphicFramePr/>
          <p:nvPr/>
        </p:nvGraphicFramePr>
        <p:xfrm>
          <a:off x="1676400" y="1332692"/>
          <a:ext cx="2590800"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 18">
            <a:extLst>
              <a:ext uri="{FF2B5EF4-FFF2-40B4-BE49-F238E27FC236}">
                <a16:creationId xmlns:a16="http://schemas.microsoft.com/office/drawing/2014/main" id="{28898FAC-38A9-4609-B358-7F80B789C9E1}"/>
              </a:ext>
            </a:extLst>
          </p:cNvPr>
          <p:cNvGraphicFramePr/>
          <p:nvPr/>
        </p:nvGraphicFramePr>
        <p:xfrm>
          <a:off x="7239000" y="1485092"/>
          <a:ext cx="1524000" cy="391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 19">
            <a:extLst>
              <a:ext uri="{FF2B5EF4-FFF2-40B4-BE49-F238E27FC236}">
                <a16:creationId xmlns:a16="http://schemas.microsoft.com/office/drawing/2014/main" id="{8D13ECE4-19AA-4611-BA2B-1510C3153C06}"/>
              </a:ext>
            </a:extLst>
          </p:cNvPr>
          <p:cNvGraphicFramePr/>
          <p:nvPr/>
        </p:nvGraphicFramePr>
        <p:xfrm>
          <a:off x="8839200" y="1408892"/>
          <a:ext cx="1828800" cy="4191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2" name="Picture 2">
            <a:extLst>
              <a:ext uri="{FF2B5EF4-FFF2-40B4-BE49-F238E27FC236}">
                <a16:creationId xmlns:a16="http://schemas.microsoft.com/office/drawing/2014/main" id="{8F0E6D32-B9DF-4DE4-B8D1-BC6B3C17568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86938" y="5677782"/>
            <a:ext cx="1352644" cy="923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Text&#10;&#10;Description automatically generated">
            <a:extLst>
              <a:ext uri="{FF2B5EF4-FFF2-40B4-BE49-F238E27FC236}">
                <a16:creationId xmlns:a16="http://schemas.microsoft.com/office/drawing/2014/main" id="{18B78A9E-ED18-4004-9D1F-930F34057A7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39023" y="5777692"/>
            <a:ext cx="2375577" cy="797235"/>
          </a:xfrm>
          <a:prstGeom prst="rect">
            <a:avLst/>
          </a:prstGeom>
        </p:spPr>
      </p:pic>
    </p:spTree>
    <p:extLst>
      <p:ext uri="{BB962C8B-B14F-4D97-AF65-F5344CB8AC3E}">
        <p14:creationId xmlns:p14="http://schemas.microsoft.com/office/powerpoint/2010/main" val="225301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28739" y="2716454"/>
            <a:ext cx="9223271" cy="2677656"/>
          </a:xfrm>
          <a:prstGeom prst="rect">
            <a:avLst/>
          </a:prstGeom>
        </p:spPr>
        <p:txBody>
          <a:bodyPr wrap="square">
            <a:spAutoFit/>
          </a:bodyPr>
          <a:lstStyle/>
          <a:p>
            <a:pPr marL="571500" indent="-571500">
              <a:buFont typeface="Arial" panose="020B0604020202020204" pitchFamily="34" charset="0"/>
              <a:buChar char="•"/>
            </a:pPr>
            <a:r>
              <a:rPr lang="en-US" sz="3600" b="1" dirty="0">
                <a:solidFill>
                  <a:srgbClr val="000000"/>
                </a:solidFill>
              </a:rPr>
              <a:t>Business One-on-One Consulting</a:t>
            </a:r>
          </a:p>
          <a:p>
            <a:pPr marL="571500" indent="-571500">
              <a:buFont typeface="Arial" panose="020B0604020202020204" pitchFamily="34" charset="0"/>
              <a:buChar char="•"/>
            </a:pPr>
            <a:r>
              <a:rPr lang="en-US" sz="3600" b="1" dirty="0">
                <a:solidFill>
                  <a:srgbClr val="000000"/>
                </a:solidFill>
              </a:rPr>
              <a:t>Business Walks</a:t>
            </a:r>
          </a:p>
          <a:p>
            <a:pPr marL="571500" indent="-571500">
              <a:buFont typeface="Arial" panose="020B0604020202020204" pitchFamily="34" charset="0"/>
              <a:buChar char="•"/>
            </a:pPr>
            <a:r>
              <a:rPr lang="en-US" sz="3600" b="1" dirty="0">
                <a:solidFill>
                  <a:srgbClr val="000000"/>
                </a:solidFill>
              </a:rPr>
              <a:t>Economic/ Labor Data</a:t>
            </a:r>
          </a:p>
          <a:p>
            <a:pPr marL="571500" indent="-571500">
              <a:buFont typeface="Arial" panose="020B0604020202020204" pitchFamily="34" charset="0"/>
              <a:buChar char="•"/>
            </a:pPr>
            <a:r>
              <a:rPr lang="en-US" sz="3600" b="1" dirty="0">
                <a:solidFill>
                  <a:srgbClr val="000000"/>
                </a:solidFill>
              </a:rPr>
              <a:t>Workforce Development</a:t>
            </a:r>
          </a:p>
          <a:p>
            <a:r>
              <a:rPr lang="en-US" sz="2400" dirty="0">
                <a:solidFill>
                  <a:schemeClr val="bg1"/>
                </a:solidFill>
              </a:rPr>
              <a:t>019</a:t>
            </a:r>
          </a:p>
        </p:txBody>
      </p:sp>
      <p:sp>
        <p:nvSpPr>
          <p:cNvPr id="4" name="Rectangle 3"/>
          <p:cNvSpPr/>
          <p:nvPr/>
        </p:nvSpPr>
        <p:spPr>
          <a:xfrm>
            <a:off x="1639991" y="553876"/>
            <a:ext cx="8912019" cy="1815882"/>
          </a:xfrm>
          <a:prstGeom prst="rect">
            <a:avLst/>
          </a:prstGeom>
        </p:spPr>
        <p:txBody>
          <a:bodyPr wrap="square">
            <a:spAutoFit/>
          </a:bodyPr>
          <a:lstStyle/>
          <a:p>
            <a:pPr algn="ctr"/>
            <a:r>
              <a:rPr lang="en-US" sz="4000" b="1" dirty="0">
                <a:solidFill>
                  <a:schemeClr val="accent1">
                    <a:lumMod val="75000"/>
                  </a:schemeClr>
                </a:solidFill>
                <a:latin typeface="Calibri" panose="020F0502020204030204" pitchFamily="34" charset="0"/>
              </a:rPr>
              <a:t>San Gabriel Valley Economic Partnership </a:t>
            </a:r>
          </a:p>
          <a:p>
            <a:pPr algn="ctr"/>
            <a:r>
              <a:rPr lang="en-US" sz="4000" b="1" dirty="0">
                <a:solidFill>
                  <a:schemeClr val="accent1">
                    <a:lumMod val="75000"/>
                  </a:schemeClr>
                </a:solidFill>
                <a:latin typeface="Calibri" panose="020F0502020204030204" pitchFamily="34" charset="0"/>
              </a:rPr>
              <a:t>Business Assistance Program</a:t>
            </a:r>
          </a:p>
          <a:p>
            <a:pPr algn="ctr"/>
            <a:r>
              <a:rPr lang="en-US" sz="3200" b="1" dirty="0">
                <a:latin typeface="Calibri" panose="020F0502020204030204" pitchFamily="34" charset="0"/>
              </a:rPr>
              <a:t>Annie Wei/ Amy Foell</a:t>
            </a:r>
            <a:endParaRPr lang="en-US" sz="3200" b="1" dirty="0"/>
          </a:p>
        </p:txBody>
      </p:sp>
      <p:pic>
        <p:nvPicPr>
          <p:cNvPr id="5" name="Picture 2">
            <a:extLst>
              <a:ext uri="{FF2B5EF4-FFF2-40B4-BE49-F238E27FC236}">
                <a16:creationId xmlns:a16="http://schemas.microsoft.com/office/drawing/2014/main" id="{9D387128-86F4-4B2A-9C7D-44C5C31B1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6588" y="5257800"/>
            <a:ext cx="1286106" cy="12056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a:extLst>
              <a:ext uri="{FF2B5EF4-FFF2-40B4-BE49-F238E27FC236}">
                <a16:creationId xmlns:a16="http://schemas.microsoft.com/office/drawing/2014/main" id="{93893A2B-D0E2-4C93-8DFA-AB340263D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06" y="5740807"/>
            <a:ext cx="3074753" cy="797235"/>
          </a:xfrm>
          <a:prstGeom prst="rect">
            <a:avLst/>
          </a:prstGeom>
        </p:spPr>
      </p:pic>
    </p:spTree>
    <p:extLst>
      <p:ext uri="{BB962C8B-B14F-4D97-AF65-F5344CB8AC3E}">
        <p14:creationId xmlns:p14="http://schemas.microsoft.com/office/powerpoint/2010/main" val="217941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723569" y="3893724"/>
            <a:ext cx="10202333" cy="2069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endParaRPr lang="en-US" sz="1600" kern="0" dirty="0">
              <a:solidFill>
                <a:srgbClr val="000000"/>
              </a:solidFill>
              <a:latin typeface="Arial"/>
            </a:endParaRPr>
          </a:p>
        </p:txBody>
      </p:sp>
      <p:sp>
        <p:nvSpPr>
          <p:cNvPr id="6" name="Rectangle 5"/>
          <p:cNvSpPr/>
          <p:nvPr/>
        </p:nvSpPr>
        <p:spPr>
          <a:xfrm>
            <a:off x="1639990" y="1818077"/>
            <a:ext cx="8912019" cy="4770537"/>
          </a:xfrm>
          <a:prstGeom prst="rect">
            <a:avLst/>
          </a:prstGeom>
        </p:spPr>
        <p:txBody>
          <a:bodyPr wrap="square">
            <a:spAutoFit/>
          </a:bodyPr>
          <a:lstStyle/>
          <a:p>
            <a:pPr marL="457200" indent="-457200">
              <a:buFont typeface="+mj-lt"/>
              <a:buAutoNum type="arabicPeriod"/>
            </a:pPr>
            <a:r>
              <a:rPr lang="en-US" sz="2800" b="1" dirty="0">
                <a:solidFill>
                  <a:srgbClr val="000000"/>
                </a:solidFill>
              </a:rPr>
              <a:t>Growing revenue </a:t>
            </a:r>
          </a:p>
          <a:p>
            <a:pPr marL="457200" indent="-457200">
              <a:buFont typeface="+mj-lt"/>
              <a:buAutoNum type="arabicPeriod"/>
            </a:pPr>
            <a:r>
              <a:rPr lang="en-US" sz="2800" b="1" dirty="0">
                <a:solidFill>
                  <a:srgbClr val="000000"/>
                </a:solidFill>
              </a:rPr>
              <a:t>Hiring and finding qualified employees</a:t>
            </a:r>
          </a:p>
          <a:p>
            <a:pPr marL="457200" indent="-457200">
              <a:buFont typeface="+mj-lt"/>
              <a:buAutoNum type="arabicPeriod"/>
            </a:pPr>
            <a:r>
              <a:rPr lang="en-US" sz="2800" b="1" dirty="0">
                <a:solidFill>
                  <a:srgbClr val="000000"/>
                </a:solidFill>
              </a:rPr>
              <a:t>Cash flow management</a:t>
            </a:r>
          </a:p>
          <a:p>
            <a:pPr marL="457200" indent="-457200">
              <a:buFont typeface="+mj-lt"/>
              <a:buAutoNum type="arabicPeriod"/>
            </a:pPr>
            <a:r>
              <a:rPr lang="en-US" sz="2800" b="1" dirty="0">
                <a:solidFill>
                  <a:srgbClr val="000000"/>
                </a:solidFill>
              </a:rPr>
              <a:t>Cost containment</a:t>
            </a:r>
          </a:p>
          <a:p>
            <a:pPr marL="457200" indent="-457200">
              <a:buFont typeface="+mj-lt"/>
              <a:buAutoNum type="arabicPeriod"/>
            </a:pPr>
            <a:r>
              <a:rPr lang="en-US" sz="2800" b="1" dirty="0">
                <a:solidFill>
                  <a:srgbClr val="000000"/>
                </a:solidFill>
              </a:rPr>
              <a:t>Access to capital</a:t>
            </a:r>
          </a:p>
          <a:p>
            <a:pPr marL="457200" indent="-457200">
              <a:buFont typeface="+mj-lt"/>
              <a:buAutoNum type="arabicPeriod"/>
            </a:pPr>
            <a:r>
              <a:rPr lang="en-US" sz="2800" b="1" dirty="0">
                <a:solidFill>
                  <a:srgbClr val="000000"/>
                </a:solidFill>
              </a:rPr>
              <a:t>Technology</a:t>
            </a:r>
          </a:p>
          <a:p>
            <a:pPr marL="457200" indent="-457200">
              <a:buFont typeface="+mj-lt"/>
              <a:buAutoNum type="arabicPeriod"/>
            </a:pPr>
            <a:r>
              <a:rPr lang="en-US" sz="2800" b="1" dirty="0">
                <a:solidFill>
                  <a:srgbClr val="000000"/>
                </a:solidFill>
              </a:rPr>
              <a:t>Marketing strategy</a:t>
            </a:r>
          </a:p>
          <a:p>
            <a:pPr marL="457200" indent="-457200">
              <a:buFont typeface="+mj-lt"/>
              <a:buAutoNum type="arabicPeriod"/>
            </a:pPr>
            <a:r>
              <a:rPr lang="en-US" sz="2800" b="1" dirty="0">
                <a:solidFill>
                  <a:srgbClr val="000000"/>
                </a:solidFill>
              </a:rPr>
              <a:t>Time management</a:t>
            </a:r>
          </a:p>
          <a:p>
            <a:pPr marL="457200" indent="-457200">
              <a:buFont typeface="+mj-lt"/>
              <a:buAutoNum type="arabicPeriod"/>
            </a:pPr>
            <a:r>
              <a:rPr lang="en-US" sz="2800" b="1" dirty="0">
                <a:solidFill>
                  <a:srgbClr val="000000"/>
                </a:solidFill>
              </a:rPr>
              <a:t>Employee healthcare</a:t>
            </a:r>
          </a:p>
          <a:p>
            <a:pPr marL="457200" indent="-457200">
              <a:buFont typeface="+mj-lt"/>
              <a:buAutoNum type="arabicPeriod"/>
            </a:pPr>
            <a:r>
              <a:rPr lang="en-US" sz="2800" b="1" dirty="0">
                <a:solidFill>
                  <a:srgbClr val="000000"/>
                </a:solidFill>
              </a:rPr>
              <a:t>Government regulation and compliance</a:t>
            </a:r>
          </a:p>
          <a:p>
            <a:r>
              <a:rPr lang="en-US" sz="2400" dirty="0">
                <a:solidFill>
                  <a:schemeClr val="bg1"/>
                </a:solidFill>
              </a:rPr>
              <a:t>2019</a:t>
            </a:r>
          </a:p>
        </p:txBody>
      </p:sp>
      <p:sp>
        <p:nvSpPr>
          <p:cNvPr id="4" name="Rectangle 3"/>
          <p:cNvSpPr/>
          <p:nvPr/>
        </p:nvSpPr>
        <p:spPr>
          <a:xfrm>
            <a:off x="1114425" y="776830"/>
            <a:ext cx="8912019" cy="1077218"/>
          </a:xfrm>
          <a:prstGeom prst="rect">
            <a:avLst/>
          </a:prstGeom>
        </p:spPr>
        <p:txBody>
          <a:bodyPr wrap="square">
            <a:spAutoFit/>
          </a:bodyPr>
          <a:lstStyle/>
          <a:p>
            <a:pPr algn="ctr"/>
            <a:r>
              <a:rPr lang="en-US" sz="3200" b="1" dirty="0">
                <a:solidFill>
                  <a:schemeClr val="accent1">
                    <a:lumMod val="75000"/>
                  </a:schemeClr>
                </a:solidFill>
                <a:latin typeface="Calibri" panose="020F0502020204030204" pitchFamily="34" charset="0"/>
              </a:rPr>
              <a:t>Top Challenges Faced By Businesses</a:t>
            </a:r>
          </a:p>
          <a:p>
            <a:pPr algn="ctr"/>
            <a:r>
              <a:rPr lang="en-US" sz="3200" b="1" dirty="0">
                <a:solidFill>
                  <a:schemeClr val="accent1">
                    <a:lumMod val="75000"/>
                  </a:schemeClr>
                </a:solidFill>
                <a:latin typeface="Calibri" panose="020F0502020204030204" pitchFamily="34" charset="0"/>
              </a:rPr>
              <a:t>Prior to </a:t>
            </a:r>
            <a:r>
              <a:rPr lang="en-US" sz="3200" b="1" dirty="0" err="1">
                <a:solidFill>
                  <a:schemeClr val="accent1">
                    <a:lumMod val="75000"/>
                  </a:schemeClr>
                </a:solidFill>
                <a:latin typeface="Calibri" panose="020F0502020204030204" pitchFamily="34" charset="0"/>
              </a:rPr>
              <a:t>Covid</a:t>
            </a:r>
            <a:endParaRPr lang="en-US" sz="3200" b="1" dirty="0">
              <a:solidFill>
                <a:schemeClr val="accent1">
                  <a:lumMod val="75000"/>
                </a:schemeClr>
              </a:solidFill>
            </a:endParaRPr>
          </a:p>
        </p:txBody>
      </p:sp>
      <p:pic>
        <p:nvPicPr>
          <p:cNvPr id="7" name="Picture 2">
            <a:extLst>
              <a:ext uri="{FF2B5EF4-FFF2-40B4-BE49-F238E27FC236}">
                <a16:creationId xmlns:a16="http://schemas.microsoft.com/office/drawing/2014/main" id="{08F8B921-F5F1-4BB6-870E-7B2B1FA3F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134" y="5733709"/>
            <a:ext cx="1347536" cy="8549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ext&#10;&#10;Description automatically generated">
            <a:extLst>
              <a:ext uri="{FF2B5EF4-FFF2-40B4-BE49-F238E27FC236}">
                <a16:creationId xmlns:a16="http://schemas.microsoft.com/office/drawing/2014/main" id="{7F5F4765-9235-4675-8E27-DCAF4D38C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6" y="5963156"/>
            <a:ext cx="2229321" cy="797235"/>
          </a:xfrm>
          <a:prstGeom prst="rect">
            <a:avLst/>
          </a:prstGeom>
        </p:spPr>
      </p:pic>
    </p:spTree>
    <p:extLst>
      <p:ext uri="{BB962C8B-B14F-4D97-AF65-F5344CB8AC3E}">
        <p14:creationId xmlns:p14="http://schemas.microsoft.com/office/powerpoint/2010/main" val="18008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723569" y="3893724"/>
            <a:ext cx="10202333" cy="2069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endParaRPr lang="en-US" sz="1600" kern="0" dirty="0">
              <a:solidFill>
                <a:srgbClr val="000000"/>
              </a:solidFill>
              <a:latin typeface="Arial"/>
            </a:endParaRPr>
          </a:p>
        </p:txBody>
      </p:sp>
      <p:sp>
        <p:nvSpPr>
          <p:cNvPr id="6" name="Rectangle 5"/>
          <p:cNvSpPr/>
          <p:nvPr/>
        </p:nvSpPr>
        <p:spPr>
          <a:xfrm>
            <a:off x="1569941" y="2348826"/>
            <a:ext cx="9052118" cy="4339650"/>
          </a:xfrm>
          <a:prstGeom prst="rect">
            <a:avLst/>
          </a:prstGeom>
        </p:spPr>
        <p:txBody>
          <a:bodyPr wrap="square">
            <a:spAutoFit/>
          </a:bodyPr>
          <a:lstStyle/>
          <a:p>
            <a:pPr marL="457200" indent="-457200">
              <a:buFont typeface="+mj-lt"/>
              <a:buAutoNum type="arabicPeriod"/>
            </a:pPr>
            <a:r>
              <a:rPr lang="en-US" sz="2800" dirty="0">
                <a:solidFill>
                  <a:srgbClr val="000000"/>
                </a:solidFill>
              </a:rPr>
              <a:t>Businesses Closed Temporarily/ Permanently / Restrictions</a:t>
            </a:r>
          </a:p>
          <a:p>
            <a:pPr marL="457200" indent="-457200">
              <a:buFont typeface="+mj-lt"/>
              <a:buAutoNum type="arabicPeriod"/>
            </a:pPr>
            <a:r>
              <a:rPr lang="en-US" sz="2800" dirty="0">
                <a:solidFill>
                  <a:srgbClr val="000000"/>
                </a:solidFill>
                <a:highlight>
                  <a:srgbClr val="FFFF00"/>
                </a:highlight>
              </a:rPr>
              <a:t>Access to Capital, Funding, Emergency Cash-Flow</a:t>
            </a:r>
          </a:p>
          <a:p>
            <a:pPr marL="457200" indent="-457200">
              <a:buFont typeface="+mj-lt"/>
              <a:buAutoNum type="arabicPeriod"/>
            </a:pPr>
            <a:r>
              <a:rPr lang="en-US" sz="2800" dirty="0">
                <a:solidFill>
                  <a:srgbClr val="000000"/>
                </a:solidFill>
              </a:rPr>
              <a:t>Lost Revenues; 30%, 50%, 70%, 90%</a:t>
            </a:r>
          </a:p>
          <a:p>
            <a:pPr marL="457200" indent="-457200">
              <a:buFont typeface="+mj-lt"/>
              <a:buAutoNum type="arabicPeriod"/>
            </a:pPr>
            <a:r>
              <a:rPr lang="en-US" sz="2800" dirty="0">
                <a:solidFill>
                  <a:srgbClr val="000000"/>
                </a:solidFill>
              </a:rPr>
              <a:t>Lay-offs, Downsizing</a:t>
            </a:r>
          </a:p>
          <a:p>
            <a:pPr marL="457200" indent="-457200">
              <a:buFont typeface="+mj-lt"/>
              <a:buAutoNum type="arabicPeriod"/>
            </a:pPr>
            <a:r>
              <a:rPr lang="en-US" sz="2800" dirty="0">
                <a:solidFill>
                  <a:srgbClr val="000000"/>
                </a:solidFill>
              </a:rPr>
              <a:t>Employees Infected with </a:t>
            </a:r>
            <a:r>
              <a:rPr lang="en-US" sz="2800" dirty="0" err="1">
                <a:solidFill>
                  <a:srgbClr val="000000"/>
                </a:solidFill>
              </a:rPr>
              <a:t>Covid</a:t>
            </a:r>
            <a:r>
              <a:rPr lang="en-US" sz="2800" dirty="0">
                <a:solidFill>
                  <a:srgbClr val="000000"/>
                </a:solidFill>
              </a:rPr>
              <a:t>/ Spread in Workplace</a:t>
            </a:r>
          </a:p>
          <a:p>
            <a:pPr marL="457200" indent="-457200">
              <a:buFont typeface="+mj-lt"/>
              <a:buAutoNum type="arabicPeriod"/>
            </a:pPr>
            <a:r>
              <a:rPr lang="en-US" sz="2800" dirty="0">
                <a:solidFill>
                  <a:srgbClr val="000000"/>
                </a:solidFill>
              </a:rPr>
              <a:t>Fear of New-Hires</a:t>
            </a:r>
          </a:p>
          <a:p>
            <a:pPr marL="457200" indent="-457200">
              <a:buFont typeface="+mj-lt"/>
              <a:buAutoNum type="arabicPeriod"/>
            </a:pPr>
            <a:r>
              <a:rPr lang="en-US" sz="2800" dirty="0">
                <a:solidFill>
                  <a:srgbClr val="000000"/>
                </a:solidFill>
              </a:rPr>
              <a:t>Mixed Signals/ County-State-Fed</a:t>
            </a:r>
          </a:p>
          <a:p>
            <a:pPr marL="457200" indent="-457200">
              <a:buFont typeface="+mj-lt"/>
              <a:buAutoNum type="arabicPeriod"/>
            </a:pPr>
            <a:r>
              <a:rPr lang="en-US" sz="2800" dirty="0">
                <a:solidFill>
                  <a:srgbClr val="000000"/>
                </a:solidFill>
              </a:rPr>
              <a:t>Uncertainty </a:t>
            </a:r>
          </a:p>
          <a:p>
            <a:r>
              <a:rPr lang="en-US" sz="2400" dirty="0">
                <a:solidFill>
                  <a:schemeClr val="bg1"/>
                </a:solidFill>
              </a:rPr>
              <a:t>2019</a:t>
            </a:r>
          </a:p>
        </p:txBody>
      </p:sp>
      <p:sp>
        <p:nvSpPr>
          <p:cNvPr id="4" name="Rectangle 3"/>
          <p:cNvSpPr/>
          <p:nvPr/>
        </p:nvSpPr>
        <p:spPr>
          <a:xfrm>
            <a:off x="1114425" y="1066621"/>
            <a:ext cx="8912019" cy="1077218"/>
          </a:xfrm>
          <a:prstGeom prst="rect">
            <a:avLst/>
          </a:prstGeom>
        </p:spPr>
        <p:txBody>
          <a:bodyPr wrap="square">
            <a:spAutoFit/>
          </a:bodyPr>
          <a:lstStyle/>
          <a:p>
            <a:pPr algn="ctr"/>
            <a:r>
              <a:rPr lang="en-US" sz="3200" b="1" dirty="0">
                <a:solidFill>
                  <a:schemeClr val="accent1">
                    <a:lumMod val="75000"/>
                  </a:schemeClr>
                </a:solidFill>
                <a:latin typeface="Calibri" panose="020F0502020204030204" pitchFamily="34" charset="0"/>
              </a:rPr>
              <a:t>Top Challenges Faced By Non-Essential Businesses</a:t>
            </a:r>
          </a:p>
          <a:p>
            <a:pPr algn="ctr"/>
            <a:r>
              <a:rPr lang="en-US" sz="3200" b="1" dirty="0">
                <a:solidFill>
                  <a:schemeClr val="accent1">
                    <a:lumMod val="75000"/>
                  </a:schemeClr>
                </a:solidFill>
                <a:latin typeface="Calibri" panose="020F0502020204030204" pitchFamily="34" charset="0"/>
              </a:rPr>
              <a:t>March 19, 2020 </a:t>
            </a:r>
            <a:endParaRPr lang="en-US" sz="3200" b="1" dirty="0">
              <a:solidFill>
                <a:schemeClr val="accent1">
                  <a:lumMod val="75000"/>
                </a:schemeClr>
              </a:solidFill>
            </a:endParaRPr>
          </a:p>
        </p:txBody>
      </p:sp>
      <p:sp>
        <p:nvSpPr>
          <p:cNvPr id="2" name="Arrow: Right 1">
            <a:extLst>
              <a:ext uri="{FF2B5EF4-FFF2-40B4-BE49-F238E27FC236}">
                <a16:creationId xmlns:a16="http://schemas.microsoft.com/office/drawing/2014/main" id="{AD73A710-F271-4E7B-9B20-5B72BD57E6F9}"/>
              </a:ext>
            </a:extLst>
          </p:cNvPr>
          <p:cNvSpPr/>
          <p:nvPr/>
        </p:nvSpPr>
        <p:spPr>
          <a:xfrm>
            <a:off x="7243281" y="16052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EBF4CE5-3CE0-4049-8199-DF1CE5B07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07" y="5791379"/>
            <a:ext cx="1026191" cy="89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3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3108" y="647700"/>
            <a:ext cx="9694333" cy="584775"/>
          </a:xfrm>
          <a:prstGeom prst="rect">
            <a:avLst/>
          </a:prstGeom>
          <a:noFill/>
        </p:spPr>
        <p:txBody>
          <a:bodyPr wrap="square" rtlCol="0">
            <a:spAutoFit/>
          </a:bodyPr>
          <a:lstStyle/>
          <a:p>
            <a:pPr algn="ctr"/>
            <a:r>
              <a:rPr lang="en-US" sz="3200" b="1" dirty="0">
                <a:solidFill>
                  <a:schemeClr val="accent1">
                    <a:lumMod val="75000"/>
                  </a:schemeClr>
                </a:solidFill>
              </a:rPr>
              <a:t>www.laedc.org/coronavirus</a:t>
            </a:r>
          </a:p>
        </p:txBody>
      </p:sp>
      <p:pic>
        <p:nvPicPr>
          <p:cNvPr id="2" name="Picture 1">
            <a:extLst>
              <a:ext uri="{FF2B5EF4-FFF2-40B4-BE49-F238E27FC236}">
                <a16:creationId xmlns:a16="http://schemas.microsoft.com/office/drawing/2014/main" id="{4DA3158A-3746-46B7-B729-26791323B5E3}"/>
              </a:ext>
            </a:extLst>
          </p:cNvPr>
          <p:cNvPicPr>
            <a:picLocks noChangeAspect="1"/>
          </p:cNvPicPr>
          <p:nvPr/>
        </p:nvPicPr>
        <p:blipFill>
          <a:blip r:embed="rId3"/>
          <a:stretch>
            <a:fillRect/>
          </a:stretch>
        </p:blipFill>
        <p:spPr>
          <a:xfrm>
            <a:off x="0" y="1256985"/>
            <a:ext cx="12192000" cy="5482861"/>
          </a:xfrm>
          <a:prstGeom prst="rect">
            <a:avLst/>
          </a:prstGeom>
        </p:spPr>
      </p:pic>
    </p:spTree>
    <p:extLst>
      <p:ext uri="{BB962C8B-B14F-4D97-AF65-F5344CB8AC3E}">
        <p14:creationId xmlns:p14="http://schemas.microsoft.com/office/powerpoint/2010/main" val="26012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3108" y="647700"/>
            <a:ext cx="9694333" cy="1077218"/>
          </a:xfrm>
          <a:prstGeom prst="rect">
            <a:avLst/>
          </a:prstGeom>
          <a:noFill/>
        </p:spPr>
        <p:txBody>
          <a:bodyPr wrap="square" rtlCol="0">
            <a:spAutoFit/>
          </a:bodyPr>
          <a:lstStyle/>
          <a:p>
            <a:pPr algn="ctr"/>
            <a:r>
              <a:rPr lang="en-US" sz="3200" b="1" dirty="0">
                <a:solidFill>
                  <a:schemeClr val="accent1">
                    <a:lumMod val="75000"/>
                  </a:schemeClr>
                </a:solidFill>
                <a:hlinkClick r:id="rId3"/>
              </a:rPr>
              <a:t>www.laedc.org/coronavirus</a:t>
            </a:r>
            <a:endParaRPr lang="en-US" sz="3200" b="1" dirty="0">
              <a:solidFill>
                <a:schemeClr val="accent1">
                  <a:lumMod val="75000"/>
                </a:schemeClr>
              </a:solidFill>
            </a:endParaRPr>
          </a:p>
          <a:p>
            <a:pPr algn="ctr"/>
            <a:r>
              <a:rPr lang="en-US" sz="3200" b="1" dirty="0">
                <a:solidFill>
                  <a:schemeClr val="accent1">
                    <a:lumMod val="75000"/>
                  </a:schemeClr>
                </a:solidFill>
              </a:rPr>
              <a:t>Emergency Relief/Grants &amp; Loans</a:t>
            </a:r>
          </a:p>
        </p:txBody>
      </p:sp>
      <p:pic>
        <p:nvPicPr>
          <p:cNvPr id="3" name="Picture 2">
            <a:extLst>
              <a:ext uri="{FF2B5EF4-FFF2-40B4-BE49-F238E27FC236}">
                <a16:creationId xmlns:a16="http://schemas.microsoft.com/office/drawing/2014/main" id="{EF0CFB4C-0FC2-42B9-82E1-2744D414DB8C}"/>
              </a:ext>
            </a:extLst>
          </p:cNvPr>
          <p:cNvPicPr>
            <a:picLocks noChangeAspect="1"/>
          </p:cNvPicPr>
          <p:nvPr/>
        </p:nvPicPr>
        <p:blipFill>
          <a:blip r:embed="rId4"/>
          <a:stretch>
            <a:fillRect/>
          </a:stretch>
        </p:blipFill>
        <p:spPr>
          <a:xfrm>
            <a:off x="209549" y="1724919"/>
            <a:ext cx="4829175" cy="4666356"/>
          </a:xfrm>
          <a:prstGeom prst="rect">
            <a:avLst/>
          </a:prstGeom>
        </p:spPr>
      </p:pic>
      <p:pic>
        <p:nvPicPr>
          <p:cNvPr id="4" name="Picture 3">
            <a:extLst>
              <a:ext uri="{FF2B5EF4-FFF2-40B4-BE49-F238E27FC236}">
                <a16:creationId xmlns:a16="http://schemas.microsoft.com/office/drawing/2014/main" id="{6BD003DA-CB9A-4217-A2B7-ADB64226B1D8}"/>
              </a:ext>
            </a:extLst>
          </p:cNvPr>
          <p:cNvPicPr>
            <a:picLocks noChangeAspect="1"/>
          </p:cNvPicPr>
          <p:nvPr/>
        </p:nvPicPr>
        <p:blipFill>
          <a:blip r:embed="rId5"/>
          <a:stretch>
            <a:fillRect/>
          </a:stretch>
        </p:blipFill>
        <p:spPr>
          <a:xfrm>
            <a:off x="6096000" y="1928191"/>
            <a:ext cx="5642114" cy="4463084"/>
          </a:xfrm>
          <a:prstGeom prst="rect">
            <a:avLst/>
          </a:prstGeom>
        </p:spPr>
      </p:pic>
    </p:spTree>
    <p:extLst>
      <p:ext uri="{BB962C8B-B14F-4D97-AF65-F5344CB8AC3E}">
        <p14:creationId xmlns:p14="http://schemas.microsoft.com/office/powerpoint/2010/main" val="31267120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alerio template">
  <a:themeElements>
    <a:clrScheme name="Custom 347">
      <a:dk1>
        <a:srgbClr val="263248"/>
      </a:dk1>
      <a:lt1>
        <a:srgbClr val="FFFFFF"/>
      </a:lt1>
      <a:dk2>
        <a:srgbClr val="434343"/>
      </a:dk2>
      <a:lt2>
        <a:srgbClr val="F3F3F3"/>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TNU">
      <a:dk1>
        <a:sysClr val="windowText" lastClr="000000"/>
      </a:dk1>
      <a:lt1>
        <a:sysClr val="window" lastClr="FFFFFF"/>
      </a:lt1>
      <a:dk2>
        <a:srgbClr val="000000"/>
      </a:dk2>
      <a:lt2>
        <a:srgbClr val="FFFFFF"/>
      </a:lt2>
      <a:accent1>
        <a:srgbClr val="F47735"/>
      </a:accent1>
      <a:accent2>
        <a:srgbClr val="F89728"/>
      </a:accent2>
      <a:accent3>
        <a:srgbClr val="5E2114"/>
      </a:accent3>
      <a:accent4>
        <a:srgbClr val="0F3253"/>
      </a:accent4>
      <a:accent5>
        <a:srgbClr val="D67E54"/>
      </a:accent5>
      <a:accent6>
        <a:srgbClr val="5C89B5"/>
      </a:accent6>
      <a:hlink>
        <a:srgbClr val="F89728"/>
      </a:hlink>
      <a:folHlink>
        <a:srgbClr val="80008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bg1">
                <a:lumMod val="85000"/>
              </a:schemeClr>
            </a:gs>
            <a:gs pos="95800">
              <a:schemeClr val="bg1"/>
            </a:gs>
          </a:gsLst>
          <a:lin ang="5400000" scaled="1"/>
          <a:tileRect/>
        </a:gradFill>
        <a:ln>
          <a:solidFill>
            <a:schemeClr val="bg1">
              <a:lumMod val="65000"/>
            </a:schemeClr>
          </a:solidFill>
        </a:ln>
        <a:effectLst>
          <a:outerShdw blurRad="63500" sx="102000" sy="102000" algn="ctr" rotWithShape="0">
            <a:prstClr val="black">
              <a:alpha val="5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lt1"/>
            </a:solidFill>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13C945C58F834D9B22C1662FC6D77B" ma:contentTypeVersion="13" ma:contentTypeDescription="Create a new document." ma:contentTypeScope="" ma:versionID="fdfb9c49c549e4cc96a08ed56664b6b5">
  <xsd:schema xmlns:xsd="http://www.w3.org/2001/XMLSchema" xmlns:xs="http://www.w3.org/2001/XMLSchema" xmlns:p="http://schemas.microsoft.com/office/2006/metadata/properties" xmlns:ns3="b09aada4-ce7a-415a-a874-a8d8963ca8de" xmlns:ns4="bf88bb4d-cec9-4423-98d8-c2cd9eeb3345" targetNamespace="http://schemas.microsoft.com/office/2006/metadata/properties" ma:root="true" ma:fieldsID="fb1435535639c0341a7d35f488e124c0" ns3:_="" ns4:_="">
    <xsd:import namespace="b09aada4-ce7a-415a-a874-a8d8963ca8de"/>
    <xsd:import namespace="bf88bb4d-cec9-4423-98d8-c2cd9eeb33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aada4-ce7a-415a-a874-a8d8963ca8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88bb4d-cec9-4423-98d8-c2cd9eeb33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1B2B64-31B4-449A-95BF-DFC64BD9F06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E2AD3D6-A16F-4DE4-BE43-5F1AFB5820B9}">
  <ds:schemaRefs>
    <ds:schemaRef ds:uri="http://schemas.microsoft.com/sharepoint/v3/contenttype/forms"/>
  </ds:schemaRefs>
</ds:datastoreItem>
</file>

<file path=customXml/itemProps3.xml><?xml version="1.0" encoding="utf-8"?>
<ds:datastoreItem xmlns:ds="http://schemas.openxmlformats.org/officeDocument/2006/customXml" ds:itemID="{9DE56E59-20B5-48B5-B88D-ACA373F11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9aada4-ce7a-415a-a874-a8d8963ca8de"/>
    <ds:schemaRef ds:uri="bf88bb4d-cec9-4423-98d8-c2cd9eeb3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596</TotalTime>
  <Words>745</Words>
  <Application>Microsoft Office PowerPoint</Application>
  <PresentationFormat>Widescreen</PresentationFormat>
  <Paragraphs>152</Paragraphs>
  <Slides>16</Slides>
  <Notes>6</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16</vt:i4>
      </vt:variant>
    </vt:vector>
  </HeadingPairs>
  <TitlesOfParts>
    <vt:vector size="36" baseType="lpstr">
      <vt:lpstr>Arial</vt:lpstr>
      <vt:lpstr>Arial Light</vt:lpstr>
      <vt:lpstr>ArialUnicodeMS</vt:lpstr>
      <vt:lpstr>Arvo</vt:lpstr>
      <vt:lpstr>Calibri</vt:lpstr>
      <vt:lpstr>Calibri Light</vt:lpstr>
      <vt:lpstr>Gotham</vt:lpstr>
      <vt:lpstr>Helvetica</vt:lpstr>
      <vt:lpstr>Roboto Condensed</vt:lpstr>
      <vt:lpstr>Roboto Condensed Light</vt:lpstr>
      <vt:lpstr>Verdana</vt:lpstr>
      <vt:lpstr>Wingdings</vt:lpstr>
      <vt:lpstr>1_Office Theme</vt:lpstr>
      <vt:lpstr>2_Salerio template</vt:lpstr>
      <vt:lpstr>1_Salerio template</vt:lpstr>
      <vt:lpstr>1_simple-light-2</vt:lpstr>
      <vt:lpstr>1_Office Theme</vt:lpstr>
      <vt:lpstr>Office Theme</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Safer At Work </vt:lpstr>
      <vt:lpstr>PPE Unite – free PPE for small businesses</vt:lpstr>
      <vt:lpstr>PowerPoint Presentation</vt:lpstr>
      <vt:lpstr>Economic Recovery Programs</vt:lpstr>
      <vt:lpstr>Rebuilding- San Gabriel Valley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COMMUNICATION TECHNOLOGY In the Los Angeles Basin</dc:title>
  <dc:creator>Shannon Sedgwick</dc:creator>
  <cp:lastModifiedBy>SGVCOG</cp:lastModifiedBy>
  <cp:revision>54</cp:revision>
  <dcterms:created xsi:type="dcterms:W3CDTF">2020-05-14T19:08:09Z</dcterms:created>
  <dcterms:modified xsi:type="dcterms:W3CDTF">2022-01-26T01:11:52Z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0x010100CC13C945C58F834D9B22C1662FC6D77B</vt:lpwstr>
  </property>
</Properties>
</file>