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1" r:id="rId2"/>
    <p:sldMasterId id="2147483676" r:id="rId3"/>
    <p:sldMasterId id="2147483662" r:id="rId4"/>
  </p:sldMasterIdLst>
  <p:notesMasterIdLst>
    <p:notesMasterId r:id="rId31"/>
  </p:notesMasterIdLst>
  <p:sldIdLst>
    <p:sldId id="256" r:id="rId5"/>
    <p:sldId id="299" r:id="rId6"/>
    <p:sldId id="260" r:id="rId7"/>
    <p:sldId id="305" r:id="rId8"/>
    <p:sldId id="306" r:id="rId9"/>
    <p:sldId id="263" r:id="rId10"/>
    <p:sldId id="273" r:id="rId11"/>
    <p:sldId id="272" r:id="rId12"/>
    <p:sldId id="261" r:id="rId13"/>
    <p:sldId id="275" r:id="rId14"/>
    <p:sldId id="276" r:id="rId15"/>
    <p:sldId id="298" r:id="rId16"/>
    <p:sldId id="278" r:id="rId17"/>
    <p:sldId id="302" r:id="rId18"/>
    <p:sldId id="282" r:id="rId19"/>
    <p:sldId id="264" r:id="rId20"/>
    <p:sldId id="284" r:id="rId21"/>
    <p:sldId id="301" r:id="rId22"/>
    <p:sldId id="288" r:id="rId23"/>
    <p:sldId id="292" r:id="rId24"/>
    <p:sldId id="289" r:id="rId25"/>
    <p:sldId id="295" r:id="rId26"/>
    <p:sldId id="303" r:id="rId27"/>
    <p:sldId id="291" r:id="rId28"/>
    <p:sldId id="293" r:id="rId29"/>
    <p:sldId id="30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k Brown" initials="MB" lastIdx="1" clrIdx="0">
    <p:extLst>
      <p:ext uri="{19B8F6BF-5375-455C-9EA6-DF929625EA0E}">
        <p15:presenceInfo xmlns:p15="http://schemas.microsoft.com/office/powerpoint/2012/main" userId="S::mbrown@marinwildfire.onmicrosoft.com::74f6c28d-361f-491a-803b-c693c522ab5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9080"/>
    <a:srgbClr val="208ABB"/>
    <a:srgbClr val="196B91"/>
    <a:srgbClr val="C55814"/>
    <a:srgbClr val="175E7F"/>
    <a:srgbClr val="E9BF7C"/>
    <a:srgbClr val="E8E05D"/>
    <a:srgbClr val="D2AD13"/>
    <a:srgbClr val="16754B"/>
    <a:srgbClr val="CE79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2F0B17-749E-3D49-A63C-C617FF02F9B3}" v="2" dt="2022-07-07T21:35:03.7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92245"/>
  </p:normalViewPr>
  <p:slideViewPr>
    <p:cSldViewPr snapToGrid="0">
      <p:cViewPr>
        <p:scale>
          <a:sx n="57" d="100"/>
          <a:sy n="57" d="100"/>
        </p:scale>
        <p:origin x="392" y="5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52"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EA3E34-5A85-5446-AE18-DE90C7D91900}" type="datetimeFigureOut">
              <a:rPr lang="en-US" smtClean="0"/>
              <a:t>7/12/2022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C9AD86-2927-7E41-B1C8-E305C16DD6FF}" type="slidenum">
              <a:rPr lang="en-US" smtClean="0"/>
              <a:t>‹#›</a:t>
            </a:fld>
            <a:endParaRPr lang="en-US"/>
          </a:p>
        </p:txBody>
      </p:sp>
    </p:spTree>
    <p:extLst>
      <p:ext uri="{BB962C8B-B14F-4D97-AF65-F5344CB8AC3E}">
        <p14:creationId xmlns:p14="http://schemas.microsoft.com/office/powerpoint/2010/main" val="2039004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baseline="0"/>
              <a:t>BOS subcommittee Lessons Learned </a:t>
            </a:r>
            <a:endParaRPr lang="en-US" baseline="0"/>
          </a:p>
          <a:p>
            <a:pPr marL="171450" indent="-171450">
              <a:buFont typeface="Arial" panose="020B0604020202020204" pitchFamily="34" charset="0"/>
              <a:buChar char="•"/>
            </a:pPr>
            <a:r>
              <a:rPr lang="en-US" baseline="0"/>
              <a:t>Convened to identify what gaps Marin has in their systems and planning – FIRE, LAW, OES, LMA  </a:t>
            </a:r>
          </a:p>
          <a:p>
            <a:pPr marL="171450" indent="-171450">
              <a:buFont typeface="Arial" panose="020B0604020202020204" pitchFamily="34" charset="0"/>
              <a:buChar char="•"/>
            </a:pPr>
            <a:r>
              <a:rPr lang="en-US" baseline="0"/>
              <a:t>Several items addressed – although several that were in need of a countywide approach and funding</a:t>
            </a:r>
          </a:p>
          <a:p>
            <a:pPr marL="171450" indent="-171450">
              <a:buFont typeface="Arial" panose="020B0604020202020204" pitchFamily="34" charset="0"/>
              <a:buChar char="•"/>
            </a:pPr>
            <a:endParaRPr lang="en-US" baseline="0"/>
          </a:p>
          <a:p>
            <a:pPr marL="0" indent="0">
              <a:buFont typeface="Arial" panose="020B0604020202020204" pitchFamily="34" charset="0"/>
              <a:buNone/>
            </a:pPr>
            <a:r>
              <a:rPr lang="en-US" b="1" baseline="0"/>
              <a:t>Grand Jury – independent analysis </a:t>
            </a:r>
          </a:p>
          <a:p>
            <a:pPr marL="0" indent="0">
              <a:buFont typeface="Arial" panose="020B0604020202020204" pitchFamily="34" charset="0"/>
              <a:buNone/>
            </a:pPr>
            <a:r>
              <a:rPr lang="en-US" baseline="0"/>
              <a:t>Identified needs to for a new approach to deal with gaps in preparedness</a:t>
            </a:r>
          </a:p>
          <a:p>
            <a:r>
              <a:rPr lang="en-US" baseline="0"/>
              <a:t>Recommends new funding source, sales tax, JPA</a:t>
            </a:r>
          </a:p>
          <a:p>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i="1">
                <a:solidFill>
                  <a:schemeClr val="accent2">
                    <a:lumMod val="50000"/>
                  </a:schemeClr>
                </a:solidFill>
              </a:rPr>
              <a:t>What should we do to protect loss of life and property from fire? </a:t>
            </a:r>
            <a:br>
              <a:rPr lang="en-US" i="1">
                <a:solidFill>
                  <a:schemeClr val="accent2">
                    <a:lumMod val="50000"/>
                  </a:schemeClr>
                </a:solidFill>
              </a:rPr>
            </a:br>
            <a:r>
              <a:rPr lang="en-US" i="1">
                <a:solidFill>
                  <a:schemeClr val="accent2">
                    <a:lumMod val="50000"/>
                  </a:schemeClr>
                </a:solidFill>
              </a:rPr>
              <a:t>Wildfires start with an ignition event, and their severity is a function of three things: weather, topography, and fuel. The only one of these that we can influence is fuel.</a:t>
            </a:r>
          </a:p>
        </p:txBody>
      </p:sp>
      <p:sp>
        <p:nvSpPr>
          <p:cNvPr id="4" name="Slide Number Placeholder 3"/>
          <p:cNvSpPr>
            <a:spLocks noGrp="1"/>
          </p:cNvSpPr>
          <p:nvPr>
            <p:ph type="sldNum" sz="quarter" idx="5"/>
          </p:nvPr>
        </p:nvSpPr>
        <p:spPr/>
        <p:txBody>
          <a:bodyPr/>
          <a:lstStyle/>
          <a:p>
            <a:fld id="{85C9AD86-2927-7E41-B1C8-E305C16DD6FF}" type="slidenum">
              <a:rPr lang="en-US" smtClean="0"/>
              <a:t>6</a:t>
            </a:fld>
            <a:endParaRPr lang="en-US"/>
          </a:p>
        </p:txBody>
      </p:sp>
    </p:spTree>
    <p:extLst>
      <p:ext uri="{BB962C8B-B14F-4D97-AF65-F5344CB8AC3E}">
        <p14:creationId xmlns:p14="http://schemas.microsoft.com/office/powerpoint/2010/main" val="7520477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C9AD86-2927-7E41-B1C8-E305C16DD6FF}" type="slidenum">
              <a:rPr lang="en-US" smtClean="0"/>
              <a:t>18</a:t>
            </a:fld>
            <a:endParaRPr lang="en-US"/>
          </a:p>
        </p:txBody>
      </p:sp>
    </p:spTree>
    <p:extLst>
      <p:ext uri="{BB962C8B-B14F-4D97-AF65-F5344CB8AC3E}">
        <p14:creationId xmlns:p14="http://schemas.microsoft.com/office/powerpoint/2010/main" val="791649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r>
              <a:rPr lang="en-US" sz="1200" b="0" i="0" u="none" strike="noStrike" kern="1200">
                <a:solidFill>
                  <a:schemeClr val="tx1"/>
                </a:solidFill>
                <a:effectLst/>
                <a:latin typeface="+mn-lt"/>
                <a:ea typeface="+mn-ea"/>
                <a:cs typeface="+mn-cs"/>
              </a:rPr>
              <a:t>Emphasize the importance of individual homes in preventing disaster. The plan contains dozens of maps detailing individual properties—showing wood roofs and unpaved roads, fire history, who is up for this year’s defensible space evaluations, and more. Combined with vegetation maps collected by public land managers, the data can be used to precisely model flame lengths and fire behavior in any weather scenario, and each resident can see their own fire risk. It’s a powerful tool.</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C9AD86-2927-7E41-B1C8-E305C16DD6FF}" type="slidenum">
              <a:rPr lang="en-US" smtClean="0"/>
              <a:t>19</a:t>
            </a:fld>
            <a:endParaRPr lang="en-US"/>
          </a:p>
        </p:txBody>
      </p:sp>
    </p:spTree>
    <p:extLst>
      <p:ext uri="{BB962C8B-B14F-4D97-AF65-F5344CB8AC3E}">
        <p14:creationId xmlns:p14="http://schemas.microsoft.com/office/powerpoint/2010/main" val="79575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C9AD86-2927-7E41-B1C8-E305C16DD6FF}" type="slidenum">
              <a:rPr lang="en-US" smtClean="0"/>
              <a:t>20</a:t>
            </a:fld>
            <a:endParaRPr lang="en-US"/>
          </a:p>
        </p:txBody>
      </p:sp>
    </p:spTree>
    <p:extLst>
      <p:ext uri="{BB962C8B-B14F-4D97-AF65-F5344CB8AC3E}">
        <p14:creationId xmlns:p14="http://schemas.microsoft.com/office/powerpoint/2010/main" val="2593436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C9AD86-2927-7E41-B1C8-E305C16DD6FF}" type="slidenum">
              <a:rPr lang="en-US" smtClean="0"/>
              <a:t>21</a:t>
            </a:fld>
            <a:endParaRPr lang="en-US"/>
          </a:p>
        </p:txBody>
      </p:sp>
    </p:spTree>
    <p:extLst>
      <p:ext uri="{BB962C8B-B14F-4D97-AF65-F5344CB8AC3E}">
        <p14:creationId xmlns:p14="http://schemas.microsoft.com/office/powerpoint/2010/main" val="677950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C9AD86-2927-7E41-B1C8-E305C16DD6FF}" type="slidenum">
              <a:rPr lang="en-US" smtClean="0"/>
              <a:t>22</a:t>
            </a:fld>
            <a:endParaRPr lang="en-US"/>
          </a:p>
        </p:txBody>
      </p:sp>
    </p:spTree>
    <p:extLst>
      <p:ext uri="{BB962C8B-B14F-4D97-AF65-F5344CB8AC3E}">
        <p14:creationId xmlns:p14="http://schemas.microsoft.com/office/powerpoint/2010/main" val="19989785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r>
              <a:rPr lang="en-US" sz="1200" kern="1200">
                <a:solidFill>
                  <a:schemeClr val="tx1"/>
                </a:solidFill>
                <a:effectLst/>
                <a:latin typeface="+mn-lt"/>
                <a:ea typeface="+mn-ea"/>
                <a:cs typeface="+mn-cs"/>
              </a:rPr>
              <a:t>Prescribed burns?</a:t>
            </a:r>
          </a:p>
        </p:txBody>
      </p:sp>
      <p:sp>
        <p:nvSpPr>
          <p:cNvPr id="4" name="Slide Number Placeholder 3"/>
          <p:cNvSpPr>
            <a:spLocks noGrp="1"/>
          </p:cNvSpPr>
          <p:nvPr>
            <p:ph type="sldNum" sz="quarter" idx="5"/>
          </p:nvPr>
        </p:nvSpPr>
        <p:spPr/>
        <p:txBody>
          <a:bodyPr/>
          <a:lstStyle/>
          <a:p>
            <a:fld id="{85C9AD86-2927-7E41-B1C8-E305C16DD6FF}" type="slidenum">
              <a:rPr lang="en-US" smtClean="0"/>
              <a:t>23</a:t>
            </a:fld>
            <a:endParaRPr lang="en-US"/>
          </a:p>
        </p:txBody>
      </p:sp>
    </p:spTree>
    <p:extLst>
      <p:ext uri="{BB962C8B-B14F-4D97-AF65-F5344CB8AC3E}">
        <p14:creationId xmlns:p14="http://schemas.microsoft.com/office/powerpoint/2010/main" val="5678411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C9AD86-2927-7E41-B1C8-E305C16DD6FF}" type="slidenum">
              <a:rPr lang="en-US" smtClean="0"/>
              <a:t>24</a:t>
            </a:fld>
            <a:endParaRPr lang="en-US"/>
          </a:p>
        </p:txBody>
      </p:sp>
    </p:spTree>
    <p:extLst>
      <p:ext uri="{BB962C8B-B14F-4D97-AF65-F5344CB8AC3E}">
        <p14:creationId xmlns:p14="http://schemas.microsoft.com/office/powerpoint/2010/main" val="4287921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C9AD86-2927-7E41-B1C8-E305C16DD6FF}" type="slidenum">
              <a:rPr lang="en-US" smtClean="0"/>
              <a:t>25</a:t>
            </a:fld>
            <a:endParaRPr lang="en-US"/>
          </a:p>
        </p:txBody>
      </p:sp>
    </p:spTree>
    <p:extLst>
      <p:ext uri="{BB962C8B-B14F-4D97-AF65-F5344CB8AC3E}">
        <p14:creationId xmlns:p14="http://schemas.microsoft.com/office/powerpoint/2010/main" val="2103703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Planning and Analysis Documents (all agencies contributed to and ALL acknowledge the problem w/ recommendations </a:t>
            </a:r>
          </a:p>
          <a:p>
            <a:r>
              <a:rPr lang="en-US" b="1"/>
              <a:t>CWPP</a:t>
            </a:r>
            <a:r>
              <a:rPr lang="en-US"/>
              <a:t>  </a:t>
            </a:r>
          </a:p>
          <a:p>
            <a:pPr marL="171450" indent="-171450">
              <a:buFont typeface="Arial" panose="020B0604020202020204" pitchFamily="34" charset="0"/>
              <a:buChar char="•"/>
            </a:pPr>
            <a:r>
              <a:rPr lang="en-US"/>
              <a:t>guiding document – priority recs will drive project implementation &amp; $$ </a:t>
            </a:r>
          </a:p>
          <a:p>
            <a:pPr marL="171450" indent="-171450">
              <a:buFont typeface="Arial" panose="020B0604020202020204" pitchFamily="34" charset="0"/>
              <a:buChar char="•"/>
            </a:pPr>
            <a:r>
              <a:rPr lang="en-US" baseline="0"/>
              <a:t>needed to apply for fed and state grants </a:t>
            </a:r>
          </a:p>
          <a:p>
            <a:pPr marL="171450" indent="-171450">
              <a:buFont typeface="Arial" panose="020B0604020202020204" pitchFamily="34" charset="0"/>
              <a:buChar char="•"/>
            </a:pPr>
            <a:r>
              <a:rPr lang="en-US" baseline="0"/>
              <a:t>used best available science to quantify/analyze the fire hazard and potential fire behavior under local weather scenarios</a:t>
            </a:r>
          </a:p>
          <a:p>
            <a:pPr marL="171450" indent="-171450">
              <a:buFont typeface="Arial" panose="020B0604020202020204" pitchFamily="34" charset="0"/>
              <a:buChar char="•"/>
            </a:pPr>
            <a:r>
              <a:rPr lang="en-US" baseline="0"/>
              <a:t>Used to prioritize projects to protect communities – but funding must be provided by individual jurisdictions/agencies</a:t>
            </a:r>
          </a:p>
          <a:p>
            <a:pPr lvl="0" fontAlgn="base"/>
            <a:endParaRPr lang="en-US" sz="1200" kern="1200">
              <a:solidFill>
                <a:schemeClr val="tx1"/>
              </a:solidFill>
              <a:effectLst/>
              <a:latin typeface="+mn-lt"/>
              <a:ea typeface="+mn-ea"/>
              <a:cs typeface="+mn-cs"/>
            </a:endParaRPr>
          </a:p>
          <a:p>
            <a:pPr lvl="0" fontAlgn="base"/>
            <a:r>
              <a:rPr lang="en-US" sz="1200" kern="1200">
                <a:solidFill>
                  <a:schemeClr val="tx1"/>
                </a:solidFill>
                <a:effectLst/>
                <a:latin typeface="+mn-lt"/>
                <a:ea typeface="+mn-ea"/>
                <a:cs typeface="+mn-cs"/>
              </a:rPr>
              <a:t>Pre-2017 discussions/efforts </a:t>
            </a:r>
          </a:p>
          <a:p>
            <a:pPr lvl="0" fontAlgn="base"/>
            <a:r>
              <a:rPr lang="en-US" sz="1200" kern="1200">
                <a:solidFill>
                  <a:schemeClr val="tx1"/>
                </a:solidFill>
                <a:effectLst/>
                <a:latin typeface="+mn-lt"/>
                <a:ea typeface="+mn-ea"/>
                <a:cs typeface="+mn-cs"/>
              </a:rPr>
              <a:t>Code adoptions, fire hazard severity maps, WUI ordinances </a:t>
            </a:r>
          </a:p>
        </p:txBody>
      </p:sp>
      <p:sp>
        <p:nvSpPr>
          <p:cNvPr id="4" name="Slide Number Placeholder 3"/>
          <p:cNvSpPr>
            <a:spLocks noGrp="1"/>
          </p:cNvSpPr>
          <p:nvPr>
            <p:ph type="sldNum" sz="quarter" idx="5"/>
          </p:nvPr>
        </p:nvSpPr>
        <p:spPr/>
        <p:txBody>
          <a:bodyPr/>
          <a:lstStyle/>
          <a:p>
            <a:fld id="{85C9AD86-2927-7E41-B1C8-E305C16DD6FF}" type="slidenum">
              <a:rPr lang="en-US" smtClean="0"/>
              <a:t>7</a:t>
            </a:fld>
            <a:endParaRPr lang="en-US"/>
          </a:p>
        </p:txBody>
      </p:sp>
    </p:spTree>
    <p:extLst>
      <p:ext uri="{BB962C8B-B14F-4D97-AF65-F5344CB8AC3E}">
        <p14:creationId xmlns:p14="http://schemas.microsoft.com/office/powerpoint/2010/main" val="685213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r>
              <a:rPr lang="en-US" sz="1200" kern="1200" dirty="0">
                <a:solidFill>
                  <a:schemeClr val="tx1"/>
                </a:solidFill>
                <a:effectLst/>
                <a:latin typeface="+mn-lt"/>
                <a:ea typeface="+mn-ea"/>
                <a:cs typeface="+mn-cs"/>
              </a:rPr>
              <a:t>Pre-existing relationships in Marin </a:t>
            </a:r>
          </a:p>
          <a:p>
            <a:pPr lvl="0" fontAlgn="base"/>
            <a:r>
              <a:rPr lang="en-US" sz="1200" kern="1200" dirty="0">
                <a:solidFill>
                  <a:schemeClr val="tx1"/>
                </a:solidFill>
                <a:effectLst/>
                <a:latin typeface="+mn-lt"/>
                <a:ea typeface="+mn-ea"/>
                <a:cs typeface="+mn-cs"/>
              </a:rPr>
              <a:t>Fire agencies </a:t>
            </a:r>
          </a:p>
          <a:p>
            <a:pPr lvl="0" fontAlgn="base"/>
            <a:r>
              <a:rPr lang="en-US" sz="1200" kern="1200" dirty="0">
                <a:solidFill>
                  <a:schemeClr val="tx1"/>
                </a:solidFill>
                <a:effectLst/>
                <a:latin typeface="+mn-lt"/>
                <a:ea typeface="+mn-ea"/>
                <a:cs typeface="+mn-cs"/>
              </a:rPr>
              <a:t>Local government partnerships </a:t>
            </a:r>
          </a:p>
          <a:p>
            <a:pPr lvl="0" fontAlgn="base"/>
            <a:r>
              <a:rPr lang="en-US" sz="1200" kern="1200" dirty="0">
                <a:solidFill>
                  <a:schemeClr val="tx1"/>
                </a:solidFill>
                <a:effectLst/>
                <a:latin typeface="+mn-lt"/>
                <a:ea typeface="+mn-ea"/>
                <a:cs typeface="+mn-cs"/>
              </a:rPr>
              <a:t>Law enforcement partnerships – evacuation planning, alerts, OES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err="1">
                <a:solidFill>
                  <a:schemeClr val="tx1"/>
                </a:solidFill>
                <a:effectLst/>
                <a:latin typeface="+mn-lt"/>
                <a:ea typeface="+mn-ea"/>
                <a:cs typeface="+mn-cs"/>
              </a:rPr>
              <a:t>FIRESafe</a:t>
            </a:r>
            <a:r>
              <a:rPr lang="en-US" sz="1200" kern="1200" dirty="0">
                <a:solidFill>
                  <a:schemeClr val="tx1"/>
                </a:solidFill>
                <a:effectLst/>
                <a:latin typeface="+mn-lt"/>
                <a:ea typeface="+mn-ea"/>
                <a:cs typeface="+mn-cs"/>
              </a:rPr>
              <a:t> MARIN – one of the nation’s first Fire Safe Councils created after the 1991 Oakland Hills Fire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85C9AD86-2927-7E41-B1C8-E305C16DD6FF}" type="slidenum">
              <a:rPr lang="en-US" smtClean="0"/>
              <a:t>8</a:t>
            </a:fld>
            <a:endParaRPr lang="en-US"/>
          </a:p>
        </p:txBody>
      </p:sp>
    </p:spTree>
    <p:extLst>
      <p:ext uri="{BB962C8B-B14F-4D97-AF65-F5344CB8AC3E}">
        <p14:creationId xmlns:p14="http://schemas.microsoft.com/office/powerpoint/2010/main" val="2886054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C9AD86-2927-7E41-B1C8-E305C16DD6FF}" type="slidenum">
              <a:rPr lang="en-US" smtClean="0"/>
              <a:t>10</a:t>
            </a:fld>
            <a:endParaRPr lang="en-US"/>
          </a:p>
        </p:txBody>
      </p:sp>
    </p:spTree>
    <p:extLst>
      <p:ext uri="{BB962C8B-B14F-4D97-AF65-F5344CB8AC3E}">
        <p14:creationId xmlns:p14="http://schemas.microsoft.com/office/powerpoint/2010/main" val="942652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r>
              <a:rPr lang="en-US" sz="1200" kern="1200">
                <a:solidFill>
                  <a:schemeClr val="tx1"/>
                </a:solidFill>
                <a:effectLst/>
                <a:latin typeface="+mn-lt"/>
                <a:ea typeface="+mn-ea"/>
                <a:cs typeface="+mn-cs"/>
              </a:rPr>
              <a:t>Building the campaign </a:t>
            </a:r>
          </a:p>
          <a:p>
            <a:pPr lvl="0" fontAlgn="base"/>
            <a:r>
              <a:rPr lang="en-US" sz="1200" kern="1200">
                <a:solidFill>
                  <a:schemeClr val="tx1"/>
                </a:solidFill>
                <a:effectLst/>
                <a:latin typeface="+mn-lt"/>
                <a:ea typeface="+mn-ea"/>
                <a:cs typeface="+mn-cs"/>
              </a:rPr>
              <a:t>The election </a:t>
            </a:r>
          </a:p>
          <a:p>
            <a:pPr lvl="0" fontAlgn="base"/>
            <a:r>
              <a:rPr lang="en-US" sz="1200" kern="1200">
                <a:solidFill>
                  <a:schemeClr val="tx1"/>
                </a:solidFill>
                <a:effectLst/>
                <a:latin typeface="+mn-lt"/>
                <a:ea typeface="+mn-ea"/>
                <a:cs typeface="+mn-cs"/>
              </a:rPr>
              <a:t>What we learned about building the organization </a:t>
            </a:r>
          </a:p>
          <a:p>
            <a:r>
              <a:rPr lang="en-US" sz="1200" kern="1200">
                <a:solidFill>
                  <a:schemeClr val="tx1"/>
                </a:solidFill>
                <a:effectLst/>
                <a:latin typeface="+mn-lt"/>
                <a:ea typeface="+mn-ea"/>
                <a:cs typeface="+mn-cs"/>
              </a:rPr>
              <a:t>Level of outreach was under-estimated </a:t>
            </a:r>
            <a:r>
              <a:rPr lang="en-US">
                <a:effectLst/>
              </a:rPr>
              <a:t> </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C9AD86-2927-7E41-B1C8-E305C16DD6FF}" type="slidenum">
              <a:rPr lang="en-US" smtClean="0"/>
              <a:t>11</a:t>
            </a:fld>
            <a:endParaRPr lang="en-US"/>
          </a:p>
        </p:txBody>
      </p:sp>
    </p:spTree>
    <p:extLst>
      <p:ext uri="{BB962C8B-B14F-4D97-AF65-F5344CB8AC3E}">
        <p14:creationId xmlns:p14="http://schemas.microsoft.com/office/powerpoint/2010/main" val="3454666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C9AD86-2927-7E41-B1C8-E305C16DD6FF}" type="slidenum">
              <a:rPr lang="en-US" smtClean="0"/>
              <a:t>12</a:t>
            </a:fld>
            <a:endParaRPr lang="en-US"/>
          </a:p>
        </p:txBody>
      </p:sp>
    </p:spTree>
    <p:extLst>
      <p:ext uri="{BB962C8B-B14F-4D97-AF65-F5344CB8AC3E}">
        <p14:creationId xmlns:p14="http://schemas.microsoft.com/office/powerpoint/2010/main" val="811430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C9AD86-2927-7E41-B1C8-E305C16DD6FF}" type="slidenum">
              <a:rPr lang="en-US" smtClean="0"/>
              <a:t>13</a:t>
            </a:fld>
            <a:endParaRPr lang="en-US"/>
          </a:p>
        </p:txBody>
      </p:sp>
    </p:spTree>
    <p:extLst>
      <p:ext uri="{BB962C8B-B14F-4D97-AF65-F5344CB8AC3E}">
        <p14:creationId xmlns:p14="http://schemas.microsoft.com/office/powerpoint/2010/main" val="557805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r>
              <a:rPr lang="en-US" sz="1200" kern="1200">
                <a:solidFill>
                  <a:schemeClr val="tx1"/>
                </a:solidFill>
                <a:effectLst/>
                <a:latin typeface="+mn-lt"/>
                <a:ea typeface="+mn-ea"/>
                <a:cs typeface="+mn-cs"/>
              </a:rPr>
              <a:t>Organizational structure</a:t>
            </a:r>
          </a:p>
          <a:p>
            <a:pPr lvl="0" fontAlgn="base"/>
            <a:r>
              <a:rPr lang="en-US" sz="1200" kern="1200">
                <a:solidFill>
                  <a:schemeClr val="tx1"/>
                </a:solidFill>
                <a:effectLst/>
                <a:latin typeface="+mn-lt"/>
                <a:ea typeface="+mn-ea"/>
                <a:cs typeface="+mn-cs"/>
              </a:rPr>
              <a:t>Board of Directors, Committees, etc. </a:t>
            </a:r>
          </a:p>
          <a:p>
            <a:pPr lvl="0" fontAlgn="base"/>
            <a:r>
              <a:rPr lang="en-US" sz="1200" kern="1200">
                <a:solidFill>
                  <a:schemeClr val="tx1"/>
                </a:solidFill>
                <a:effectLst/>
                <a:latin typeface="+mn-lt"/>
                <a:ea typeface="+mn-ea"/>
                <a:cs typeface="+mn-cs"/>
              </a:rPr>
              <a:t>Vegetation management work is designed and proposed from the ground up </a:t>
            </a:r>
          </a:p>
        </p:txBody>
      </p:sp>
      <p:sp>
        <p:nvSpPr>
          <p:cNvPr id="4" name="Slide Number Placeholder 3"/>
          <p:cNvSpPr>
            <a:spLocks noGrp="1"/>
          </p:cNvSpPr>
          <p:nvPr>
            <p:ph type="sldNum" sz="quarter" idx="5"/>
          </p:nvPr>
        </p:nvSpPr>
        <p:spPr/>
        <p:txBody>
          <a:bodyPr/>
          <a:lstStyle/>
          <a:p>
            <a:fld id="{85C9AD86-2927-7E41-B1C8-E305C16DD6FF}" type="slidenum">
              <a:rPr lang="en-US" smtClean="0"/>
              <a:t>15</a:t>
            </a:fld>
            <a:endParaRPr lang="en-US"/>
          </a:p>
        </p:txBody>
      </p:sp>
    </p:spTree>
    <p:extLst>
      <p:ext uri="{BB962C8B-B14F-4D97-AF65-F5344CB8AC3E}">
        <p14:creationId xmlns:p14="http://schemas.microsoft.com/office/powerpoint/2010/main" val="1471842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err="1">
                <a:solidFill>
                  <a:schemeClr val="accent2">
                    <a:lumMod val="75000"/>
                  </a:schemeClr>
                </a:solidFill>
              </a:rPr>
              <a:t>CalVTP</a:t>
            </a:r>
            <a:r>
              <a:rPr lang="en-US">
                <a:solidFill>
                  <a:schemeClr val="accent2">
                    <a:lumMod val="75000"/>
                  </a:schemeClr>
                </a:solidFill>
              </a:rPr>
              <a:t>, cat ex, </a:t>
            </a:r>
            <a:br>
              <a:rPr lang="en-US">
                <a:solidFill>
                  <a:schemeClr val="accent2">
                    <a:lumMod val="75000"/>
                  </a:schemeClr>
                </a:solidFill>
              </a:rPr>
            </a:br>
            <a:r>
              <a:rPr lang="en-US">
                <a:solidFill>
                  <a:schemeClr val="accent2">
                    <a:lumMod val="75000"/>
                  </a:schemeClr>
                </a:solidFill>
              </a:rPr>
              <a:t>possible program EIR</a:t>
            </a:r>
          </a:p>
          <a:p>
            <a:pPr lvl="0" fontAlgn="base"/>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C9AD86-2927-7E41-B1C8-E305C16DD6FF}" type="slidenum">
              <a:rPr lang="en-US" smtClean="0"/>
              <a:t>17</a:t>
            </a:fld>
            <a:endParaRPr lang="en-US"/>
          </a:p>
        </p:txBody>
      </p:sp>
    </p:spTree>
    <p:extLst>
      <p:ext uri="{BB962C8B-B14F-4D97-AF65-F5344CB8AC3E}">
        <p14:creationId xmlns:p14="http://schemas.microsoft.com/office/powerpoint/2010/main" val="738949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11E7A-FFCF-E740-AF94-ABB1619AB3D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D712B9E-F22B-B542-8004-D09F4AA3716D}"/>
              </a:ext>
            </a:extLst>
          </p:cNvPr>
          <p:cNvSpPr>
            <a:spLocks noGrp="1"/>
          </p:cNvSpPr>
          <p:nvPr>
            <p:ph type="sldNum" sz="quarter" idx="10"/>
          </p:nvPr>
        </p:nvSpPr>
        <p:spPr/>
        <p:txBody>
          <a:bodyPr/>
          <a:lstStyle/>
          <a:p>
            <a:fld id="{360EBFFF-5DFC-9D43-A854-BD504570B9CA}" type="slidenum">
              <a:rPr lang="en-US" smtClean="0"/>
              <a:t>‹#›</a:t>
            </a:fld>
            <a:endParaRPr lang="en-US"/>
          </a:p>
        </p:txBody>
      </p:sp>
      <p:sp>
        <p:nvSpPr>
          <p:cNvPr id="4" name="Date Placeholder 3">
            <a:extLst>
              <a:ext uri="{FF2B5EF4-FFF2-40B4-BE49-F238E27FC236}">
                <a16:creationId xmlns:a16="http://schemas.microsoft.com/office/drawing/2014/main" id="{FD79BA8E-2173-1B43-B523-7D46E46BCC5A}"/>
              </a:ext>
            </a:extLst>
          </p:cNvPr>
          <p:cNvSpPr>
            <a:spLocks noGrp="1"/>
          </p:cNvSpPr>
          <p:nvPr>
            <p:ph type="dt" sz="half" idx="11"/>
          </p:nvPr>
        </p:nvSpPr>
        <p:spPr/>
        <p:txBody>
          <a:bodyPr/>
          <a:lstStyle/>
          <a:p>
            <a:fld id="{9E308956-AB62-D54A-B409-57C26FD458ED}" type="datetimeFigureOut">
              <a:rPr lang="en-US" smtClean="0"/>
              <a:t>7/12/2022</a:t>
            </a:fld>
            <a:endParaRPr lang="en-US"/>
          </a:p>
        </p:txBody>
      </p:sp>
      <p:sp>
        <p:nvSpPr>
          <p:cNvPr id="5" name="Text Placeholder 2">
            <a:extLst>
              <a:ext uri="{FF2B5EF4-FFF2-40B4-BE49-F238E27FC236}">
                <a16:creationId xmlns:a16="http://schemas.microsoft.com/office/drawing/2014/main" id="{713D1B49-E9B8-8B4C-AF80-1A0A821FBC7A}"/>
              </a:ext>
            </a:extLst>
          </p:cNvPr>
          <p:cNvSpPr>
            <a:spLocks noGrp="1"/>
          </p:cNvSpPr>
          <p:nvPr>
            <p:ph type="body" idx="1"/>
          </p:nvPr>
        </p:nvSpPr>
        <p:spPr>
          <a:xfrm>
            <a:off x="831850" y="1447800"/>
            <a:ext cx="10515600" cy="434106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846496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882230B8-FFAC-D74B-BEDC-DBF6661A9E91}"/>
              </a:ext>
            </a:extLst>
          </p:cNvPr>
          <p:cNvSpPr>
            <a:spLocks noGrp="1"/>
          </p:cNvSpPr>
          <p:nvPr>
            <p:ph sz="half" idx="2"/>
          </p:nvPr>
        </p:nvSpPr>
        <p:spPr>
          <a:xfrm>
            <a:off x="236764" y="1069520"/>
            <a:ext cx="11709704" cy="55598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8675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A05D0-80B6-9048-A635-CABB7835512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6657A8D-7653-F046-8962-F0B4F85866ED}"/>
              </a:ext>
            </a:extLst>
          </p:cNvPr>
          <p:cNvSpPr>
            <a:spLocks noGrp="1"/>
          </p:cNvSpPr>
          <p:nvPr>
            <p:ph type="sldNum" sz="quarter" idx="10"/>
          </p:nvPr>
        </p:nvSpPr>
        <p:spPr/>
        <p:txBody>
          <a:bodyPr/>
          <a:lstStyle/>
          <a:p>
            <a:fld id="{360EBFFF-5DFC-9D43-A854-BD504570B9CA}" type="slidenum">
              <a:rPr lang="en-US" smtClean="0"/>
              <a:t>‹#›</a:t>
            </a:fld>
            <a:endParaRPr lang="en-US"/>
          </a:p>
        </p:txBody>
      </p:sp>
      <p:sp>
        <p:nvSpPr>
          <p:cNvPr id="4" name="Date Placeholder 3">
            <a:extLst>
              <a:ext uri="{FF2B5EF4-FFF2-40B4-BE49-F238E27FC236}">
                <a16:creationId xmlns:a16="http://schemas.microsoft.com/office/drawing/2014/main" id="{B4E4279D-07A9-7F45-8705-5986751AD026}"/>
              </a:ext>
            </a:extLst>
          </p:cNvPr>
          <p:cNvSpPr>
            <a:spLocks noGrp="1"/>
          </p:cNvSpPr>
          <p:nvPr>
            <p:ph type="dt" sz="half" idx="11"/>
          </p:nvPr>
        </p:nvSpPr>
        <p:spPr/>
        <p:txBody>
          <a:bodyPr/>
          <a:lstStyle/>
          <a:p>
            <a:fld id="{9E308956-AB62-D54A-B409-57C26FD458ED}" type="datetimeFigureOut">
              <a:rPr lang="en-US" smtClean="0"/>
              <a:t>7/12/2022</a:t>
            </a:fld>
            <a:endParaRPr lang="en-US"/>
          </a:p>
        </p:txBody>
      </p:sp>
      <p:sp>
        <p:nvSpPr>
          <p:cNvPr id="5" name="Rectangle 4">
            <a:extLst>
              <a:ext uri="{FF2B5EF4-FFF2-40B4-BE49-F238E27FC236}">
                <a16:creationId xmlns:a16="http://schemas.microsoft.com/office/drawing/2014/main" id="{F81D3163-5DFC-8242-A2AF-472CDA2218EB}"/>
              </a:ext>
            </a:extLst>
          </p:cNvPr>
          <p:cNvSpPr/>
          <p:nvPr userDrawn="1"/>
        </p:nvSpPr>
        <p:spPr>
          <a:xfrm>
            <a:off x="220337" y="1068636"/>
            <a:ext cx="11732964" cy="5287714"/>
          </a:xfrm>
          <a:prstGeom prst="rect">
            <a:avLst/>
          </a:prstGeom>
          <a:solidFill>
            <a:srgbClr val="185E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C0514F11-A872-8C49-8FEA-0F1F68FE8025}"/>
              </a:ext>
            </a:extLst>
          </p:cNvPr>
          <p:cNvSpPr>
            <a:spLocks noGrp="1"/>
          </p:cNvSpPr>
          <p:nvPr>
            <p:ph type="body" idx="1" hasCustomPrompt="1"/>
          </p:nvPr>
        </p:nvSpPr>
        <p:spPr>
          <a:xfrm>
            <a:off x="424604" y="1068636"/>
            <a:ext cx="11342792" cy="5287714"/>
          </a:xfrm>
        </p:spPr>
        <p:txBody>
          <a:bodyPr anchor="ctr" anchorCtr="0">
            <a:normAutofit/>
          </a:bodyPr>
          <a:lstStyle>
            <a:lvl1pPr marL="0" indent="0" algn="ctr">
              <a:buNone/>
              <a:defRPr sz="4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426980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A05D0-80B6-9048-A635-CABB7835512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6657A8D-7653-F046-8962-F0B4F85866ED}"/>
              </a:ext>
            </a:extLst>
          </p:cNvPr>
          <p:cNvSpPr>
            <a:spLocks noGrp="1"/>
          </p:cNvSpPr>
          <p:nvPr>
            <p:ph type="sldNum" sz="quarter" idx="10"/>
          </p:nvPr>
        </p:nvSpPr>
        <p:spPr/>
        <p:txBody>
          <a:bodyPr/>
          <a:lstStyle/>
          <a:p>
            <a:fld id="{360EBFFF-5DFC-9D43-A854-BD504570B9CA}" type="slidenum">
              <a:rPr lang="en-US" smtClean="0"/>
              <a:t>‹#›</a:t>
            </a:fld>
            <a:endParaRPr lang="en-US"/>
          </a:p>
        </p:txBody>
      </p:sp>
      <p:sp>
        <p:nvSpPr>
          <p:cNvPr id="4" name="Date Placeholder 3">
            <a:extLst>
              <a:ext uri="{FF2B5EF4-FFF2-40B4-BE49-F238E27FC236}">
                <a16:creationId xmlns:a16="http://schemas.microsoft.com/office/drawing/2014/main" id="{B4E4279D-07A9-7F45-8705-5986751AD026}"/>
              </a:ext>
            </a:extLst>
          </p:cNvPr>
          <p:cNvSpPr>
            <a:spLocks noGrp="1"/>
          </p:cNvSpPr>
          <p:nvPr>
            <p:ph type="dt" sz="half" idx="11"/>
          </p:nvPr>
        </p:nvSpPr>
        <p:spPr/>
        <p:txBody>
          <a:bodyPr/>
          <a:lstStyle/>
          <a:p>
            <a:fld id="{9E308956-AB62-D54A-B409-57C26FD458ED}" type="datetimeFigureOut">
              <a:rPr lang="en-US" smtClean="0"/>
              <a:t>7/12/2022</a:t>
            </a:fld>
            <a:endParaRPr lang="en-US"/>
          </a:p>
        </p:txBody>
      </p:sp>
      <p:sp>
        <p:nvSpPr>
          <p:cNvPr id="5" name="Rectangle 4">
            <a:extLst>
              <a:ext uri="{FF2B5EF4-FFF2-40B4-BE49-F238E27FC236}">
                <a16:creationId xmlns:a16="http://schemas.microsoft.com/office/drawing/2014/main" id="{F81D3163-5DFC-8242-A2AF-472CDA2218EB}"/>
              </a:ext>
            </a:extLst>
          </p:cNvPr>
          <p:cNvSpPr/>
          <p:nvPr userDrawn="1"/>
        </p:nvSpPr>
        <p:spPr>
          <a:xfrm>
            <a:off x="220337" y="1068636"/>
            <a:ext cx="11732964" cy="5287714"/>
          </a:xfrm>
          <a:prstGeom prst="rect">
            <a:avLst/>
          </a:prstGeom>
          <a:solidFill>
            <a:srgbClr val="C045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C0514F11-A872-8C49-8FEA-0F1F68FE8025}"/>
              </a:ext>
            </a:extLst>
          </p:cNvPr>
          <p:cNvSpPr>
            <a:spLocks noGrp="1"/>
          </p:cNvSpPr>
          <p:nvPr>
            <p:ph type="body" idx="1" hasCustomPrompt="1"/>
          </p:nvPr>
        </p:nvSpPr>
        <p:spPr>
          <a:xfrm>
            <a:off x="424604" y="1068636"/>
            <a:ext cx="11342792" cy="5287714"/>
          </a:xfrm>
        </p:spPr>
        <p:txBody>
          <a:bodyPr anchor="ctr" anchorCtr="0">
            <a:normAutofit/>
          </a:bodyPr>
          <a:lstStyle>
            <a:lvl1pPr marL="0" indent="0" algn="ctr">
              <a:buNone/>
              <a:defRPr sz="4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0951844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A05D0-80B6-9048-A635-CABB7835512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6657A8D-7653-F046-8962-F0B4F85866ED}"/>
              </a:ext>
            </a:extLst>
          </p:cNvPr>
          <p:cNvSpPr>
            <a:spLocks noGrp="1"/>
          </p:cNvSpPr>
          <p:nvPr>
            <p:ph type="sldNum" sz="quarter" idx="10"/>
          </p:nvPr>
        </p:nvSpPr>
        <p:spPr/>
        <p:txBody>
          <a:bodyPr/>
          <a:lstStyle/>
          <a:p>
            <a:fld id="{360EBFFF-5DFC-9D43-A854-BD504570B9CA}" type="slidenum">
              <a:rPr lang="en-US" smtClean="0"/>
              <a:t>‹#›</a:t>
            </a:fld>
            <a:endParaRPr lang="en-US"/>
          </a:p>
        </p:txBody>
      </p:sp>
      <p:sp>
        <p:nvSpPr>
          <p:cNvPr id="4" name="Date Placeholder 3">
            <a:extLst>
              <a:ext uri="{FF2B5EF4-FFF2-40B4-BE49-F238E27FC236}">
                <a16:creationId xmlns:a16="http://schemas.microsoft.com/office/drawing/2014/main" id="{B4E4279D-07A9-7F45-8705-5986751AD026}"/>
              </a:ext>
            </a:extLst>
          </p:cNvPr>
          <p:cNvSpPr>
            <a:spLocks noGrp="1"/>
          </p:cNvSpPr>
          <p:nvPr>
            <p:ph type="dt" sz="half" idx="11"/>
          </p:nvPr>
        </p:nvSpPr>
        <p:spPr/>
        <p:txBody>
          <a:bodyPr/>
          <a:lstStyle/>
          <a:p>
            <a:fld id="{9E308956-AB62-D54A-B409-57C26FD458ED}" type="datetimeFigureOut">
              <a:rPr lang="en-US" smtClean="0"/>
              <a:t>7/12/2022</a:t>
            </a:fld>
            <a:endParaRPr lang="en-US"/>
          </a:p>
        </p:txBody>
      </p:sp>
      <p:sp>
        <p:nvSpPr>
          <p:cNvPr id="5" name="Rectangle 4">
            <a:extLst>
              <a:ext uri="{FF2B5EF4-FFF2-40B4-BE49-F238E27FC236}">
                <a16:creationId xmlns:a16="http://schemas.microsoft.com/office/drawing/2014/main" id="{F81D3163-5DFC-8242-A2AF-472CDA2218EB}"/>
              </a:ext>
            </a:extLst>
          </p:cNvPr>
          <p:cNvSpPr/>
          <p:nvPr userDrawn="1"/>
        </p:nvSpPr>
        <p:spPr>
          <a:xfrm>
            <a:off x="220337" y="1068636"/>
            <a:ext cx="11732964" cy="5287714"/>
          </a:xfrm>
          <a:prstGeom prst="rect">
            <a:avLst/>
          </a:prstGeom>
          <a:solidFill>
            <a:srgbClr val="189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C0514F11-A872-8C49-8FEA-0F1F68FE8025}"/>
              </a:ext>
            </a:extLst>
          </p:cNvPr>
          <p:cNvSpPr>
            <a:spLocks noGrp="1"/>
          </p:cNvSpPr>
          <p:nvPr>
            <p:ph type="body" idx="1" hasCustomPrompt="1"/>
          </p:nvPr>
        </p:nvSpPr>
        <p:spPr>
          <a:xfrm>
            <a:off x="424604" y="1068636"/>
            <a:ext cx="11342792" cy="5287714"/>
          </a:xfrm>
        </p:spPr>
        <p:txBody>
          <a:bodyPr anchor="ctr" anchorCtr="0">
            <a:normAutofit/>
          </a:bodyPr>
          <a:lstStyle>
            <a:lvl1pPr marL="0" indent="0" algn="ctr">
              <a:buNone/>
              <a:defRPr sz="4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092174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A05D0-80B6-9048-A635-CABB7835512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6657A8D-7653-F046-8962-F0B4F85866ED}"/>
              </a:ext>
            </a:extLst>
          </p:cNvPr>
          <p:cNvSpPr>
            <a:spLocks noGrp="1"/>
          </p:cNvSpPr>
          <p:nvPr>
            <p:ph type="sldNum" sz="quarter" idx="10"/>
          </p:nvPr>
        </p:nvSpPr>
        <p:spPr/>
        <p:txBody>
          <a:bodyPr/>
          <a:lstStyle/>
          <a:p>
            <a:fld id="{360EBFFF-5DFC-9D43-A854-BD504570B9CA}" type="slidenum">
              <a:rPr lang="en-US" smtClean="0"/>
              <a:t>‹#›</a:t>
            </a:fld>
            <a:endParaRPr lang="en-US"/>
          </a:p>
        </p:txBody>
      </p:sp>
      <p:sp>
        <p:nvSpPr>
          <p:cNvPr id="4" name="Date Placeholder 3">
            <a:extLst>
              <a:ext uri="{FF2B5EF4-FFF2-40B4-BE49-F238E27FC236}">
                <a16:creationId xmlns:a16="http://schemas.microsoft.com/office/drawing/2014/main" id="{B4E4279D-07A9-7F45-8705-5986751AD026}"/>
              </a:ext>
            </a:extLst>
          </p:cNvPr>
          <p:cNvSpPr>
            <a:spLocks noGrp="1"/>
          </p:cNvSpPr>
          <p:nvPr>
            <p:ph type="dt" sz="half" idx="11"/>
          </p:nvPr>
        </p:nvSpPr>
        <p:spPr/>
        <p:txBody>
          <a:bodyPr/>
          <a:lstStyle/>
          <a:p>
            <a:fld id="{9E308956-AB62-D54A-B409-57C26FD458ED}" type="datetimeFigureOut">
              <a:rPr lang="en-US" smtClean="0"/>
              <a:t>7/12/2022</a:t>
            </a:fld>
            <a:endParaRPr lang="en-US"/>
          </a:p>
        </p:txBody>
      </p:sp>
      <p:sp>
        <p:nvSpPr>
          <p:cNvPr id="5" name="Rectangle 4">
            <a:extLst>
              <a:ext uri="{FF2B5EF4-FFF2-40B4-BE49-F238E27FC236}">
                <a16:creationId xmlns:a16="http://schemas.microsoft.com/office/drawing/2014/main" id="{F81D3163-5DFC-8242-A2AF-472CDA2218EB}"/>
              </a:ext>
            </a:extLst>
          </p:cNvPr>
          <p:cNvSpPr/>
          <p:nvPr userDrawn="1"/>
        </p:nvSpPr>
        <p:spPr>
          <a:xfrm>
            <a:off x="220337" y="1068636"/>
            <a:ext cx="11732964" cy="5287714"/>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C0514F11-A872-8C49-8FEA-0F1F68FE8025}"/>
              </a:ext>
            </a:extLst>
          </p:cNvPr>
          <p:cNvSpPr>
            <a:spLocks noGrp="1"/>
          </p:cNvSpPr>
          <p:nvPr>
            <p:ph type="body" idx="1" hasCustomPrompt="1"/>
          </p:nvPr>
        </p:nvSpPr>
        <p:spPr>
          <a:xfrm>
            <a:off x="424604" y="1068636"/>
            <a:ext cx="11342792" cy="5287714"/>
          </a:xfrm>
        </p:spPr>
        <p:txBody>
          <a:bodyPr anchor="ctr" anchorCtr="0">
            <a:normAutofit/>
          </a:bodyPr>
          <a:lstStyle>
            <a:lvl1pPr marL="0" indent="0" algn="ctr">
              <a:buNone/>
              <a:defRPr sz="4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281826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A05D0-80B6-9048-A635-CABB7835512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6657A8D-7653-F046-8962-F0B4F85866ED}"/>
              </a:ext>
            </a:extLst>
          </p:cNvPr>
          <p:cNvSpPr>
            <a:spLocks noGrp="1"/>
          </p:cNvSpPr>
          <p:nvPr>
            <p:ph type="sldNum" sz="quarter" idx="10"/>
          </p:nvPr>
        </p:nvSpPr>
        <p:spPr/>
        <p:txBody>
          <a:bodyPr/>
          <a:lstStyle/>
          <a:p>
            <a:fld id="{360EBFFF-5DFC-9D43-A854-BD504570B9CA}" type="slidenum">
              <a:rPr lang="en-US" smtClean="0"/>
              <a:t>‹#›</a:t>
            </a:fld>
            <a:endParaRPr lang="en-US"/>
          </a:p>
        </p:txBody>
      </p:sp>
      <p:sp>
        <p:nvSpPr>
          <p:cNvPr id="4" name="Date Placeholder 3">
            <a:extLst>
              <a:ext uri="{FF2B5EF4-FFF2-40B4-BE49-F238E27FC236}">
                <a16:creationId xmlns:a16="http://schemas.microsoft.com/office/drawing/2014/main" id="{B4E4279D-07A9-7F45-8705-5986751AD026}"/>
              </a:ext>
            </a:extLst>
          </p:cNvPr>
          <p:cNvSpPr>
            <a:spLocks noGrp="1"/>
          </p:cNvSpPr>
          <p:nvPr>
            <p:ph type="dt" sz="half" idx="11"/>
          </p:nvPr>
        </p:nvSpPr>
        <p:spPr/>
        <p:txBody>
          <a:bodyPr/>
          <a:lstStyle/>
          <a:p>
            <a:fld id="{9E308956-AB62-D54A-B409-57C26FD458ED}" type="datetimeFigureOut">
              <a:rPr lang="en-US" smtClean="0"/>
              <a:t>7/12/2022</a:t>
            </a:fld>
            <a:endParaRPr lang="en-US"/>
          </a:p>
        </p:txBody>
      </p:sp>
      <p:sp>
        <p:nvSpPr>
          <p:cNvPr id="5" name="Rectangle 4">
            <a:extLst>
              <a:ext uri="{FF2B5EF4-FFF2-40B4-BE49-F238E27FC236}">
                <a16:creationId xmlns:a16="http://schemas.microsoft.com/office/drawing/2014/main" id="{F81D3163-5DFC-8242-A2AF-472CDA2218EB}"/>
              </a:ext>
            </a:extLst>
          </p:cNvPr>
          <p:cNvSpPr/>
          <p:nvPr userDrawn="1"/>
        </p:nvSpPr>
        <p:spPr>
          <a:xfrm>
            <a:off x="220337" y="1068636"/>
            <a:ext cx="11732964" cy="5287714"/>
          </a:xfrm>
          <a:prstGeom prst="rect">
            <a:avLst/>
          </a:prstGeom>
          <a:solidFill>
            <a:srgbClr val="CE79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C0514F11-A872-8C49-8FEA-0F1F68FE8025}"/>
              </a:ext>
            </a:extLst>
          </p:cNvPr>
          <p:cNvSpPr>
            <a:spLocks noGrp="1"/>
          </p:cNvSpPr>
          <p:nvPr>
            <p:ph type="body" idx="1" hasCustomPrompt="1"/>
          </p:nvPr>
        </p:nvSpPr>
        <p:spPr>
          <a:xfrm>
            <a:off x="424604" y="1068636"/>
            <a:ext cx="11342792" cy="5287714"/>
          </a:xfrm>
        </p:spPr>
        <p:txBody>
          <a:bodyPr anchor="ctr" anchorCtr="0">
            <a:normAutofit/>
          </a:bodyPr>
          <a:lstStyle>
            <a:lvl1pPr marL="0" indent="0" algn="ctr">
              <a:buNone/>
              <a:defRPr sz="4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719732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A05D0-80B6-9048-A635-CABB7835512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6657A8D-7653-F046-8962-F0B4F85866ED}"/>
              </a:ext>
            </a:extLst>
          </p:cNvPr>
          <p:cNvSpPr>
            <a:spLocks noGrp="1"/>
          </p:cNvSpPr>
          <p:nvPr>
            <p:ph type="sldNum" sz="quarter" idx="10"/>
          </p:nvPr>
        </p:nvSpPr>
        <p:spPr/>
        <p:txBody>
          <a:bodyPr/>
          <a:lstStyle/>
          <a:p>
            <a:fld id="{360EBFFF-5DFC-9D43-A854-BD504570B9CA}" type="slidenum">
              <a:rPr lang="en-US" smtClean="0"/>
              <a:t>‹#›</a:t>
            </a:fld>
            <a:endParaRPr lang="en-US"/>
          </a:p>
        </p:txBody>
      </p:sp>
      <p:sp>
        <p:nvSpPr>
          <p:cNvPr id="4" name="Date Placeholder 3">
            <a:extLst>
              <a:ext uri="{FF2B5EF4-FFF2-40B4-BE49-F238E27FC236}">
                <a16:creationId xmlns:a16="http://schemas.microsoft.com/office/drawing/2014/main" id="{B4E4279D-07A9-7F45-8705-5986751AD026}"/>
              </a:ext>
            </a:extLst>
          </p:cNvPr>
          <p:cNvSpPr>
            <a:spLocks noGrp="1"/>
          </p:cNvSpPr>
          <p:nvPr>
            <p:ph type="dt" sz="half" idx="11"/>
          </p:nvPr>
        </p:nvSpPr>
        <p:spPr/>
        <p:txBody>
          <a:bodyPr/>
          <a:lstStyle/>
          <a:p>
            <a:fld id="{9E308956-AB62-D54A-B409-57C26FD458ED}" type="datetimeFigureOut">
              <a:rPr lang="en-US" smtClean="0"/>
              <a:t>7/12/2022</a:t>
            </a:fld>
            <a:endParaRPr lang="en-US"/>
          </a:p>
        </p:txBody>
      </p:sp>
      <p:sp>
        <p:nvSpPr>
          <p:cNvPr id="5" name="Rectangle 4">
            <a:extLst>
              <a:ext uri="{FF2B5EF4-FFF2-40B4-BE49-F238E27FC236}">
                <a16:creationId xmlns:a16="http://schemas.microsoft.com/office/drawing/2014/main" id="{F81D3163-5DFC-8242-A2AF-472CDA2218EB}"/>
              </a:ext>
            </a:extLst>
          </p:cNvPr>
          <p:cNvSpPr/>
          <p:nvPr userDrawn="1"/>
        </p:nvSpPr>
        <p:spPr>
          <a:xfrm>
            <a:off x="220337" y="1068636"/>
            <a:ext cx="11732964" cy="5287714"/>
          </a:xfrm>
          <a:prstGeom prst="rect">
            <a:avLst/>
          </a:prstGeom>
          <a:solidFill>
            <a:srgbClr val="D2AD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C0514F11-A872-8C49-8FEA-0F1F68FE8025}"/>
              </a:ext>
            </a:extLst>
          </p:cNvPr>
          <p:cNvSpPr>
            <a:spLocks noGrp="1"/>
          </p:cNvSpPr>
          <p:nvPr>
            <p:ph type="body" idx="1" hasCustomPrompt="1"/>
          </p:nvPr>
        </p:nvSpPr>
        <p:spPr>
          <a:xfrm>
            <a:off x="424604" y="1068636"/>
            <a:ext cx="11342792" cy="5287714"/>
          </a:xfrm>
        </p:spPr>
        <p:txBody>
          <a:bodyPr anchor="ctr" anchorCtr="0">
            <a:normAutofit/>
          </a:bodyPr>
          <a:lstStyle>
            <a:lvl1pPr marL="0" indent="0" algn="ctr">
              <a:buNone/>
              <a:defRPr sz="4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6817751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07C3EB-EE71-8D41-A400-A9D720E52C97}"/>
              </a:ext>
            </a:extLst>
          </p:cNvPr>
          <p:cNvSpPr>
            <a:spLocks noGrp="1"/>
          </p:cNvSpPr>
          <p:nvPr>
            <p:ph idx="1" hasCustomPrompt="1"/>
          </p:nvPr>
        </p:nvSpPr>
        <p:spPr>
          <a:xfrm>
            <a:off x="228599" y="1417108"/>
            <a:ext cx="11740243" cy="5228621"/>
          </a:xfrm>
          <a:prstGeom prst="rect">
            <a:avLst/>
          </a:prstGeom>
        </p:spPr>
        <p:txBody>
          <a:bodyPr lIns="0" rIns="0" anchor="ctr" anchorCtr="0"/>
          <a:lstStyle>
            <a:lvl1pPr marL="0" indent="0" algn="ctr">
              <a:buFontTx/>
              <a:buNone/>
              <a:defRPr sz="3200" b="1"/>
            </a:lvl1pPr>
            <a:lvl2pPr marL="457200" indent="0" algn="ctr">
              <a:buFontTx/>
              <a:buNone/>
              <a:defRPr sz="2800"/>
            </a:lvl2pPr>
            <a:lvl3pPr marL="914400" indent="0" algn="ctr">
              <a:buFontTx/>
              <a:buNone/>
              <a:defRPr sz="2400"/>
            </a:lvl3pPr>
            <a:lvl4pPr marL="1371600" indent="0" algn="ctr">
              <a:buFontTx/>
              <a:buNone/>
              <a:defRPr sz="2000"/>
            </a:lvl4pPr>
            <a:lvl5pPr marL="1828800" indent="0" algn="ctr">
              <a:buFontTx/>
              <a:buNone/>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8966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1AC23-25A7-7648-B375-B7E375205B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AFABFF-E09A-A34E-B6DF-3013F6CA9F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C2B0D3-FF7B-8B41-8CBF-3F568B9FE589}"/>
              </a:ext>
            </a:extLst>
          </p:cNvPr>
          <p:cNvSpPr>
            <a:spLocks noGrp="1"/>
          </p:cNvSpPr>
          <p:nvPr>
            <p:ph type="dt" sz="half" idx="10"/>
          </p:nvPr>
        </p:nvSpPr>
        <p:spPr/>
        <p:txBody>
          <a:bodyPr/>
          <a:lstStyle/>
          <a:p>
            <a:fld id="{F72FAEE4-D469-A54B-9FE6-F40514B491F1}" type="datetimeFigureOut">
              <a:rPr lang="en-US" smtClean="0"/>
              <a:t>7/12/2022</a:t>
            </a:fld>
            <a:endParaRPr lang="en-US"/>
          </a:p>
        </p:txBody>
      </p:sp>
      <p:sp>
        <p:nvSpPr>
          <p:cNvPr id="5" name="Footer Placeholder 4">
            <a:extLst>
              <a:ext uri="{FF2B5EF4-FFF2-40B4-BE49-F238E27FC236}">
                <a16:creationId xmlns:a16="http://schemas.microsoft.com/office/drawing/2014/main" id="{8F6BC0BB-46CF-C141-B43A-6465080871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78D2D7-96B5-024B-B3B4-62869776FFF7}"/>
              </a:ext>
            </a:extLst>
          </p:cNvPr>
          <p:cNvSpPr>
            <a:spLocks noGrp="1"/>
          </p:cNvSpPr>
          <p:nvPr>
            <p:ph type="sldNum" sz="quarter" idx="12"/>
          </p:nvPr>
        </p:nvSpPr>
        <p:spPr/>
        <p:txBody>
          <a:bodyPr/>
          <a:lstStyle/>
          <a:p>
            <a:fld id="{1A738CC4-69E7-DD44-ADF6-86886E7AEBCF}" type="slidenum">
              <a:rPr lang="en-US" smtClean="0"/>
              <a:t>‹#›</a:t>
            </a:fld>
            <a:endParaRPr lang="en-US"/>
          </a:p>
        </p:txBody>
      </p:sp>
    </p:spTree>
    <p:extLst>
      <p:ext uri="{BB962C8B-B14F-4D97-AF65-F5344CB8AC3E}">
        <p14:creationId xmlns:p14="http://schemas.microsoft.com/office/powerpoint/2010/main" val="18998475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5CA08-F589-B949-8FF0-39E3954F47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49DDA7-688A-0346-8C69-FA3D737013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487739-4A30-7A44-AF20-EF5A04DAD3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5F9198-A1EE-B94A-B715-BE8E66516079}"/>
              </a:ext>
            </a:extLst>
          </p:cNvPr>
          <p:cNvSpPr>
            <a:spLocks noGrp="1"/>
          </p:cNvSpPr>
          <p:nvPr>
            <p:ph type="dt" sz="half" idx="10"/>
          </p:nvPr>
        </p:nvSpPr>
        <p:spPr/>
        <p:txBody>
          <a:bodyPr/>
          <a:lstStyle/>
          <a:p>
            <a:fld id="{F72FAEE4-D469-A54B-9FE6-F40514B491F1}" type="datetimeFigureOut">
              <a:rPr lang="en-US" smtClean="0"/>
              <a:t>7/12/2022</a:t>
            </a:fld>
            <a:endParaRPr lang="en-US"/>
          </a:p>
        </p:txBody>
      </p:sp>
      <p:sp>
        <p:nvSpPr>
          <p:cNvPr id="6" name="Footer Placeholder 5">
            <a:extLst>
              <a:ext uri="{FF2B5EF4-FFF2-40B4-BE49-F238E27FC236}">
                <a16:creationId xmlns:a16="http://schemas.microsoft.com/office/drawing/2014/main" id="{C0307802-465E-CA48-B108-02F1C5AC63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2C52B3-C835-EF4C-9058-BDFCF4370433}"/>
              </a:ext>
            </a:extLst>
          </p:cNvPr>
          <p:cNvSpPr>
            <a:spLocks noGrp="1"/>
          </p:cNvSpPr>
          <p:nvPr>
            <p:ph type="sldNum" sz="quarter" idx="12"/>
          </p:nvPr>
        </p:nvSpPr>
        <p:spPr/>
        <p:txBody>
          <a:bodyPr/>
          <a:lstStyle/>
          <a:p>
            <a:fld id="{1A738CC4-69E7-DD44-ADF6-86886E7AEBCF}" type="slidenum">
              <a:rPr lang="en-US" smtClean="0"/>
              <a:t>‹#›</a:t>
            </a:fld>
            <a:endParaRPr lang="en-US"/>
          </a:p>
        </p:txBody>
      </p:sp>
    </p:spTree>
    <p:extLst>
      <p:ext uri="{BB962C8B-B14F-4D97-AF65-F5344CB8AC3E}">
        <p14:creationId xmlns:p14="http://schemas.microsoft.com/office/powerpoint/2010/main" val="2248173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F365B-BD3B-2B44-B2B3-62FE9A3291D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286A53E-1C13-B448-B89B-AFA75BA2B833}"/>
              </a:ext>
            </a:extLst>
          </p:cNvPr>
          <p:cNvSpPr>
            <a:spLocks noGrp="1"/>
          </p:cNvSpPr>
          <p:nvPr>
            <p:ph type="sldNum" sz="quarter" idx="10"/>
          </p:nvPr>
        </p:nvSpPr>
        <p:spPr/>
        <p:txBody>
          <a:bodyPr/>
          <a:lstStyle/>
          <a:p>
            <a:fld id="{360EBFFF-5DFC-9D43-A854-BD504570B9CA}" type="slidenum">
              <a:rPr lang="en-US" smtClean="0"/>
              <a:t>‹#›</a:t>
            </a:fld>
            <a:endParaRPr lang="en-US"/>
          </a:p>
        </p:txBody>
      </p:sp>
      <p:sp>
        <p:nvSpPr>
          <p:cNvPr id="4" name="Date Placeholder 3">
            <a:extLst>
              <a:ext uri="{FF2B5EF4-FFF2-40B4-BE49-F238E27FC236}">
                <a16:creationId xmlns:a16="http://schemas.microsoft.com/office/drawing/2014/main" id="{95CCDFB1-B673-2A44-A84A-F95CD8D6C130}"/>
              </a:ext>
            </a:extLst>
          </p:cNvPr>
          <p:cNvSpPr>
            <a:spLocks noGrp="1"/>
          </p:cNvSpPr>
          <p:nvPr>
            <p:ph type="dt" sz="half" idx="11"/>
          </p:nvPr>
        </p:nvSpPr>
        <p:spPr/>
        <p:txBody>
          <a:bodyPr/>
          <a:lstStyle/>
          <a:p>
            <a:fld id="{9E308956-AB62-D54A-B409-57C26FD458ED}" type="datetimeFigureOut">
              <a:rPr lang="en-US" smtClean="0"/>
              <a:t>7/12/2022</a:t>
            </a:fld>
            <a:endParaRPr lang="en-US"/>
          </a:p>
        </p:txBody>
      </p:sp>
      <p:sp>
        <p:nvSpPr>
          <p:cNvPr id="5" name="Content Placeholder 2">
            <a:extLst>
              <a:ext uri="{FF2B5EF4-FFF2-40B4-BE49-F238E27FC236}">
                <a16:creationId xmlns:a16="http://schemas.microsoft.com/office/drawing/2014/main" id="{E92A59CD-5485-F945-92CF-4DE4E40E2EF9}"/>
              </a:ext>
            </a:extLst>
          </p:cNvPr>
          <p:cNvSpPr>
            <a:spLocks noGrp="1"/>
          </p:cNvSpPr>
          <p:nvPr>
            <p:ph sz="half" idx="1"/>
          </p:nvPr>
        </p:nvSpPr>
        <p:spPr>
          <a:xfrm>
            <a:off x="838200" y="1476709"/>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C7409CF7-EDDD-7A4A-9D9C-AE5943334D52}"/>
              </a:ext>
            </a:extLst>
          </p:cNvPr>
          <p:cNvSpPr>
            <a:spLocks noGrp="1"/>
          </p:cNvSpPr>
          <p:nvPr>
            <p:ph sz="half" idx="2"/>
          </p:nvPr>
        </p:nvSpPr>
        <p:spPr>
          <a:xfrm>
            <a:off x="6172200" y="1476709"/>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00519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67BA7-4EA8-1B43-838F-4CBDCDA1A3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CF1560-B772-B14B-B1BF-363C6898A8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BCD1EF-7527-F449-9A38-0E367DA5C5C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BCED37-0031-7442-AC2C-142D681E6D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2CC810-E647-0148-9C0B-95F4D5FEF3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25F0B7-E7DC-A846-B8BB-B6DFE6A23412}"/>
              </a:ext>
            </a:extLst>
          </p:cNvPr>
          <p:cNvSpPr>
            <a:spLocks noGrp="1"/>
          </p:cNvSpPr>
          <p:nvPr>
            <p:ph type="dt" sz="half" idx="10"/>
          </p:nvPr>
        </p:nvSpPr>
        <p:spPr/>
        <p:txBody>
          <a:bodyPr/>
          <a:lstStyle/>
          <a:p>
            <a:fld id="{F72FAEE4-D469-A54B-9FE6-F40514B491F1}" type="datetimeFigureOut">
              <a:rPr lang="en-US" smtClean="0"/>
              <a:t>7/12/2022</a:t>
            </a:fld>
            <a:endParaRPr lang="en-US"/>
          </a:p>
        </p:txBody>
      </p:sp>
      <p:sp>
        <p:nvSpPr>
          <p:cNvPr id="8" name="Footer Placeholder 7">
            <a:extLst>
              <a:ext uri="{FF2B5EF4-FFF2-40B4-BE49-F238E27FC236}">
                <a16:creationId xmlns:a16="http://schemas.microsoft.com/office/drawing/2014/main" id="{16D306F1-E4D6-2244-800F-698D610258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14A60F-0700-2446-917E-0278DCBEB4F2}"/>
              </a:ext>
            </a:extLst>
          </p:cNvPr>
          <p:cNvSpPr>
            <a:spLocks noGrp="1"/>
          </p:cNvSpPr>
          <p:nvPr>
            <p:ph type="sldNum" sz="quarter" idx="12"/>
          </p:nvPr>
        </p:nvSpPr>
        <p:spPr/>
        <p:txBody>
          <a:bodyPr/>
          <a:lstStyle/>
          <a:p>
            <a:fld id="{1A738CC4-69E7-DD44-ADF6-86886E7AEBCF}" type="slidenum">
              <a:rPr lang="en-US" smtClean="0"/>
              <a:t>‹#›</a:t>
            </a:fld>
            <a:endParaRPr lang="en-US"/>
          </a:p>
        </p:txBody>
      </p:sp>
    </p:spTree>
    <p:extLst>
      <p:ext uri="{BB962C8B-B14F-4D97-AF65-F5344CB8AC3E}">
        <p14:creationId xmlns:p14="http://schemas.microsoft.com/office/powerpoint/2010/main" val="26753636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E3F51-439D-DE4D-84B9-0825D28111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E64E89-F485-3340-B0E2-AAA6377FF147}"/>
              </a:ext>
            </a:extLst>
          </p:cNvPr>
          <p:cNvSpPr>
            <a:spLocks noGrp="1"/>
          </p:cNvSpPr>
          <p:nvPr>
            <p:ph type="dt" sz="half" idx="10"/>
          </p:nvPr>
        </p:nvSpPr>
        <p:spPr/>
        <p:txBody>
          <a:bodyPr/>
          <a:lstStyle/>
          <a:p>
            <a:fld id="{F72FAEE4-D469-A54B-9FE6-F40514B491F1}" type="datetimeFigureOut">
              <a:rPr lang="en-US" smtClean="0"/>
              <a:t>7/12/2022</a:t>
            </a:fld>
            <a:endParaRPr lang="en-US"/>
          </a:p>
        </p:txBody>
      </p:sp>
      <p:sp>
        <p:nvSpPr>
          <p:cNvPr id="4" name="Footer Placeholder 3">
            <a:extLst>
              <a:ext uri="{FF2B5EF4-FFF2-40B4-BE49-F238E27FC236}">
                <a16:creationId xmlns:a16="http://schemas.microsoft.com/office/drawing/2014/main" id="{F4228562-E6DD-F047-82A8-0D00671938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953CB5-1C78-254D-9803-C8F6A7394301}"/>
              </a:ext>
            </a:extLst>
          </p:cNvPr>
          <p:cNvSpPr>
            <a:spLocks noGrp="1"/>
          </p:cNvSpPr>
          <p:nvPr>
            <p:ph type="sldNum" sz="quarter" idx="12"/>
          </p:nvPr>
        </p:nvSpPr>
        <p:spPr/>
        <p:txBody>
          <a:bodyPr/>
          <a:lstStyle/>
          <a:p>
            <a:fld id="{1A738CC4-69E7-DD44-ADF6-86886E7AEBCF}" type="slidenum">
              <a:rPr lang="en-US" smtClean="0"/>
              <a:t>‹#›</a:t>
            </a:fld>
            <a:endParaRPr lang="en-US"/>
          </a:p>
        </p:txBody>
      </p:sp>
    </p:spTree>
    <p:extLst>
      <p:ext uri="{BB962C8B-B14F-4D97-AF65-F5344CB8AC3E}">
        <p14:creationId xmlns:p14="http://schemas.microsoft.com/office/powerpoint/2010/main" val="3377511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CBC6C4-9015-5F40-B177-25F34511ECCD}"/>
              </a:ext>
            </a:extLst>
          </p:cNvPr>
          <p:cNvSpPr>
            <a:spLocks noGrp="1"/>
          </p:cNvSpPr>
          <p:nvPr>
            <p:ph type="dt" sz="half" idx="10"/>
          </p:nvPr>
        </p:nvSpPr>
        <p:spPr/>
        <p:txBody>
          <a:bodyPr/>
          <a:lstStyle/>
          <a:p>
            <a:fld id="{F72FAEE4-D469-A54B-9FE6-F40514B491F1}" type="datetimeFigureOut">
              <a:rPr lang="en-US" smtClean="0"/>
              <a:t>7/12/2022</a:t>
            </a:fld>
            <a:endParaRPr lang="en-US"/>
          </a:p>
        </p:txBody>
      </p:sp>
      <p:sp>
        <p:nvSpPr>
          <p:cNvPr id="3" name="Footer Placeholder 2">
            <a:extLst>
              <a:ext uri="{FF2B5EF4-FFF2-40B4-BE49-F238E27FC236}">
                <a16:creationId xmlns:a16="http://schemas.microsoft.com/office/drawing/2014/main" id="{3A1AB0D5-119E-3F4A-9036-7D0654571C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548124-6D2E-6449-BB20-18E009DE6822}"/>
              </a:ext>
            </a:extLst>
          </p:cNvPr>
          <p:cNvSpPr>
            <a:spLocks noGrp="1"/>
          </p:cNvSpPr>
          <p:nvPr>
            <p:ph type="sldNum" sz="quarter" idx="12"/>
          </p:nvPr>
        </p:nvSpPr>
        <p:spPr/>
        <p:txBody>
          <a:bodyPr/>
          <a:lstStyle/>
          <a:p>
            <a:fld id="{1A738CC4-69E7-DD44-ADF6-86886E7AEBCF}" type="slidenum">
              <a:rPr lang="en-US" smtClean="0"/>
              <a:t>‹#›</a:t>
            </a:fld>
            <a:endParaRPr lang="en-US"/>
          </a:p>
        </p:txBody>
      </p:sp>
    </p:spTree>
    <p:extLst>
      <p:ext uri="{BB962C8B-B14F-4D97-AF65-F5344CB8AC3E}">
        <p14:creationId xmlns:p14="http://schemas.microsoft.com/office/powerpoint/2010/main" val="3499338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0B16A-5D6F-F548-B697-AC460A8304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149C78-D844-1248-BE01-0F32155C6E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EDAF76-0164-4A4D-A0A8-C097317B49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3A1D56-96B5-CB43-A733-225601CF91BB}"/>
              </a:ext>
            </a:extLst>
          </p:cNvPr>
          <p:cNvSpPr>
            <a:spLocks noGrp="1"/>
          </p:cNvSpPr>
          <p:nvPr>
            <p:ph type="dt" sz="half" idx="10"/>
          </p:nvPr>
        </p:nvSpPr>
        <p:spPr/>
        <p:txBody>
          <a:bodyPr/>
          <a:lstStyle/>
          <a:p>
            <a:fld id="{F72FAEE4-D469-A54B-9FE6-F40514B491F1}" type="datetimeFigureOut">
              <a:rPr lang="en-US" smtClean="0"/>
              <a:t>7/12/2022</a:t>
            </a:fld>
            <a:endParaRPr lang="en-US"/>
          </a:p>
        </p:txBody>
      </p:sp>
      <p:sp>
        <p:nvSpPr>
          <p:cNvPr id="6" name="Footer Placeholder 5">
            <a:extLst>
              <a:ext uri="{FF2B5EF4-FFF2-40B4-BE49-F238E27FC236}">
                <a16:creationId xmlns:a16="http://schemas.microsoft.com/office/drawing/2014/main" id="{24150135-F753-1B4B-9184-FAB246CB85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984BFD-72C4-C548-984A-7D73C2337EE2}"/>
              </a:ext>
            </a:extLst>
          </p:cNvPr>
          <p:cNvSpPr>
            <a:spLocks noGrp="1"/>
          </p:cNvSpPr>
          <p:nvPr>
            <p:ph type="sldNum" sz="quarter" idx="12"/>
          </p:nvPr>
        </p:nvSpPr>
        <p:spPr/>
        <p:txBody>
          <a:bodyPr/>
          <a:lstStyle/>
          <a:p>
            <a:fld id="{1A738CC4-69E7-DD44-ADF6-86886E7AEBCF}" type="slidenum">
              <a:rPr lang="en-US" smtClean="0"/>
              <a:t>‹#›</a:t>
            </a:fld>
            <a:endParaRPr lang="en-US"/>
          </a:p>
        </p:txBody>
      </p:sp>
    </p:spTree>
    <p:extLst>
      <p:ext uri="{BB962C8B-B14F-4D97-AF65-F5344CB8AC3E}">
        <p14:creationId xmlns:p14="http://schemas.microsoft.com/office/powerpoint/2010/main" val="16170171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82535-1BFF-BF49-8B8A-2818E1A294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232865-0066-F849-9F67-F5B33CA399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24A957-A1EC-3A40-924C-A448AD719C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057797-4A9C-E941-9A3C-2C9FC3D3262B}"/>
              </a:ext>
            </a:extLst>
          </p:cNvPr>
          <p:cNvSpPr>
            <a:spLocks noGrp="1"/>
          </p:cNvSpPr>
          <p:nvPr>
            <p:ph type="dt" sz="half" idx="10"/>
          </p:nvPr>
        </p:nvSpPr>
        <p:spPr/>
        <p:txBody>
          <a:bodyPr/>
          <a:lstStyle/>
          <a:p>
            <a:fld id="{F72FAEE4-D469-A54B-9FE6-F40514B491F1}" type="datetimeFigureOut">
              <a:rPr lang="en-US" smtClean="0"/>
              <a:t>7/12/2022</a:t>
            </a:fld>
            <a:endParaRPr lang="en-US"/>
          </a:p>
        </p:txBody>
      </p:sp>
      <p:sp>
        <p:nvSpPr>
          <p:cNvPr id="6" name="Footer Placeholder 5">
            <a:extLst>
              <a:ext uri="{FF2B5EF4-FFF2-40B4-BE49-F238E27FC236}">
                <a16:creationId xmlns:a16="http://schemas.microsoft.com/office/drawing/2014/main" id="{5B6515DA-4A35-E145-9D49-26DCA847AA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4F93CA-79EA-374F-8093-875300336BB3}"/>
              </a:ext>
            </a:extLst>
          </p:cNvPr>
          <p:cNvSpPr>
            <a:spLocks noGrp="1"/>
          </p:cNvSpPr>
          <p:nvPr>
            <p:ph type="sldNum" sz="quarter" idx="12"/>
          </p:nvPr>
        </p:nvSpPr>
        <p:spPr/>
        <p:txBody>
          <a:bodyPr/>
          <a:lstStyle/>
          <a:p>
            <a:fld id="{1A738CC4-69E7-DD44-ADF6-86886E7AEBCF}" type="slidenum">
              <a:rPr lang="en-US" smtClean="0"/>
              <a:t>‹#›</a:t>
            </a:fld>
            <a:endParaRPr lang="en-US"/>
          </a:p>
        </p:txBody>
      </p:sp>
    </p:spTree>
    <p:extLst>
      <p:ext uri="{BB962C8B-B14F-4D97-AF65-F5344CB8AC3E}">
        <p14:creationId xmlns:p14="http://schemas.microsoft.com/office/powerpoint/2010/main" val="25277592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07C3EB-EE71-8D41-A400-A9D720E52C97}"/>
              </a:ext>
            </a:extLst>
          </p:cNvPr>
          <p:cNvSpPr>
            <a:spLocks noGrp="1"/>
          </p:cNvSpPr>
          <p:nvPr>
            <p:ph idx="1" hasCustomPrompt="1"/>
          </p:nvPr>
        </p:nvSpPr>
        <p:spPr>
          <a:xfrm>
            <a:off x="228599" y="1417108"/>
            <a:ext cx="11740243" cy="5228621"/>
          </a:xfrm>
          <a:prstGeom prst="rect">
            <a:avLst/>
          </a:prstGeom>
        </p:spPr>
        <p:txBody>
          <a:bodyPr lIns="0" rIns="0" anchor="ctr" anchorCtr="0"/>
          <a:lstStyle>
            <a:lvl1pPr marL="0" indent="0" algn="ctr">
              <a:buFontTx/>
              <a:buNone/>
              <a:defRPr sz="3200" b="1"/>
            </a:lvl1pPr>
            <a:lvl2pPr marL="457200" indent="0" algn="ctr">
              <a:buFontTx/>
              <a:buNone/>
              <a:defRPr sz="2800"/>
            </a:lvl2pPr>
            <a:lvl3pPr marL="914400" indent="0" algn="ctr">
              <a:buFontTx/>
              <a:buNone/>
              <a:defRPr sz="2400"/>
            </a:lvl3pPr>
            <a:lvl4pPr marL="1371600" indent="0" algn="ctr">
              <a:buFontTx/>
              <a:buNone/>
              <a:defRPr sz="2000"/>
            </a:lvl4pPr>
            <a:lvl5pPr marL="1828800" indent="0" algn="ctr">
              <a:buFontTx/>
              <a:buNone/>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70430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11E7A-FFCF-E740-AF94-ABB1619AB3D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D712B9E-F22B-B542-8004-D09F4AA3716D}"/>
              </a:ext>
            </a:extLst>
          </p:cNvPr>
          <p:cNvSpPr>
            <a:spLocks noGrp="1"/>
          </p:cNvSpPr>
          <p:nvPr>
            <p:ph type="sldNum" sz="quarter" idx="10"/>
          </p:nvPr>
        </p:nvSpPr>
        <p:spPr/>
        <p:txBody>
          <a:bodyPr/>
          <a:lstStyle/>
          <a:p>
            <a:fld id="{360EBFFF-5DFC-9D43-A854-BD504570B9CA}" type="slidenum">
              <a:rPr lang="en-US" smtClean="0"/>
              <a:t>‹#›</a:t>
            </a:fld>
            <a:endParaRPr lang="en-US"/>
          </a:p>
        </p:txBody>
      </p:sp>
      <p:sp>
        <p:nvSpPr>
          <p:cNvPr id="4" name="Date Placeholder 3">
            <a:extLst>
              <a:ext uri="{FF2B5EF4-FFF2-40B4-BE49-F238E27FC236}">
                <a16:creationId xmlns:a16="http://schemas.microsoft.com/office/drawing/2014/main" id="{FD79BA8E-2173-1B43-B523-7D46E46BCC5A}"/>
              </a:ext>
            </a:extLst>
          </p:cNvPr>
          <p:cNvSpPr>
            <a:spLocks noGrp="1"/>
          </p:cNvSpPr>
          <p:nvPr>
            <p:ph type="dt" sz="half" idx="11"/>
          </p:nvPr>
        </p:nvSpPr>
        <p:spPr/>
        <p:txBody>
          <a:bodyPr/>
          <a:lstStyle/>
          <a:p>
            <a:fld id="{9E308956-AB62-D54A-B409-57C26FD458ED}" type="datetimeFigureOut">
              <a:rPr lang="en-US" smtClean="0"/>
              <a:t>7/12/2022</a:t>
            </a:fld>
            <a:endParaRPr lang="en-US"/>
          </a:p>
        </p:txBody>
      </p:sp>
      <p:sp>
        <p:nvSpPr>
          <p:cNvPr id="5" name="Text Placeholder 2">
            <a:extLst>
              <a:ext uri="{FF2B5EF4-FFF2-40B4-BE49-F238E27FC236}">
                <a16:creationId xmlns:a16="http://schemas.microsoft.com/office/drawing/2014/main" id="{713D1B49-E9B8-8B4C-AF80-1A0A821FBC7A}"/>
              </a:ext>
            </a:extLst>
          </p:cNvPr>
          <p:cNvSpPr>
            <a:spLocks noGrp="1"/>
          </p:cNvSpPr>
          <p:nvPr>
            <p:ph type="body" idx="1"/>
          </p:nvPr>
        </p:nvSpPr>
        <p:spPr>
          <a:xfrm>
            <a:off x="831850" y="1447800"/>
            <a:ext cx="10515600" cy="434106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1576700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F365B-BD3B-2B44-B2B3-62FE9A3291D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286A53E-1C13-B448-B89B-AFA75BA2B833}"/>
              </a:ext>
            </a:extLst>
          </p:cNvPr>
          <p:cNvSpPr>
            <a:spLocks noGrp="1"/>
          </p:cNvSpPr>
          <p:nvPr>
            <p:ph type="sldNum" sz="quarter" idx="10"/>
          </p:nvPr>
        </p:nvSpPr>
        <p:spPr/>
        <p:txBody>
          <a:bodyPr/>
          <a:lstStyle/>
          <a:p>
            <a:fld id="{360EBFFF-5DFC-9D43-A854-BD504570B9CA}" type="slidenum">
              <a:rPr lang="en-US" smtClean="0"/>
              <a:t>‹#›</a:t>
            </a:fld>
            <a:endParaRPr lang="en-US"/>
          </a:p>
        </p:txBody>
      </p:sp>
      <p:sp>
        <p:nvSpPr>
          <p:cNvPr id="4" name="Date Placeholder 3">
            <a:extLst>
              <a:ext uri="{FF2B5EF4-FFF2-40B4-BE49-F238E27FC236}">
                <a16:creationId xmlns:a16="http://schemas.microsoft.com/office/drawing/2014/main" id="{95CCDFB1-B673-2A44-A84A-F95CD8D6C130}"/>
              </a:ext>
            </a:extLst>
          </p:cNvPr>
          <p:cNvSpPr>
            <a:spLocks noGrp="1"/>
          </p:cNvSpPr>
          <p:nvPr>
            <p:ph type="dt" sz="half" idx="11"/>
          </p:nvPr>
        </p:nvSpPr>
        <p:spPr/>
        <p:txBody>
          <a:bodyPr/>
          <a:lstStyle/>
          <a:p>
            <a:fld id="{9E308956-AB62-D54A-B409-57C26FD458ED}" type="datetimeFigureOut">
              <a:rPr lang="en-US" smtClean="0"/>
              <a:t>7/12/2022</a:t>
            </a:fld>
            <a:endParaRPr lang="en-US"/>
          </a:p>
        </p:txBody>
      </p:sp>
      <p:sp>
        <p:nvSpPr>
          <p:cNvPr id="5" name="Content Placeholder 2">
            <a:extLst>
              <a:ext uri="{FF2B5EF4-FFF2-40B4-BE49-F238E27FC236}">
                <a16:creationId xmlns:a16="http://schemas.microsoft.com/office/drawing/2014/main" id="{E92A59CD-5485-F945-92CF-4DE4E40E2EF9}"/>
              </a:ext>
            </a:extLst>
          </p:cNvPr>
          <p:cNvSpPr>
            <a:spLocks noGrp="1"/>
          </p:cNvSpPr>
          <p:nvPr>
            <p:ph sz="half" idx="1"/>
          </p:nvPr>
        </p:nvSpPr>
        <p:spPr>
          <a:xfrm>
            <a:off x="838200" y="1476709"/>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C7409CF7-EDDD-7A4A-9D9C-AE5943334D52}"/>
              </a:ext>
            </a:extLst>
          </p:cNvPr>
          <p:cNvSpPr>
            <a:spLocks noGrp="1"/>
          </p:cNvSpPr>
          <p:nvPr>
            <p:ph sz="half" idx="2"/>
          </p:nvPr>
        </p:nvSpPr>
        <p:spPr>
          <a:xfrm>
            <a:off x="6172200" y="1476709"/>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51255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1500A-B89D-7E48-A5BA-4DEFA50AD66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98BE5F8-5DFF-914E-A432-3DDDD34EDBF2}"/>
              </a:ext>
            </a:extLst>
          </p:cNvPr>
          <p:cNvSpPr>
            <a:spLocks noGrp="1"/>
          </p:cNvSpPr>
          <p:nvPr>
            <p:ph type="sldNum" sz="quarter" idx="10"/>
          </p:nvPr>
        </p:nvSpPr>
        <p:spPr/>
        <p:txBody>
          <a:bodyPr/>
          <a:lstStyle/>
          <a:p>
            <a:fld id="{360EBFFF-5DFC-9D43-A854-BD504570B9CA}" type="slidenum">
              <a:rPr lang="en-US" smtClean="0"/>
              <a:t>‹#›</a:t>
            </a:fld>
            <a:endParaRPr lang="en-US"/>
          </a:p>
        </p:txBody>
      </p:sp>
      <p:sp>
        <p:nvSpPr>
          <p:cNvPr id="4" name="Date Placeholder 3">
            <a:extLst>
              <a:ext uri="{FF2B5EF4-FFF2-40B4-BE49-F238E27FC236}">
                <a16:creationId xmlns:a16="http://schemas.microsoft.com/office/drawing/2014/main" id="{09BE5B41-D3C7-DD48-9D9E-752FA6B67F61}"/>
              </a:ext>
            </a:extLst>
          </p:cNvPr>
          <p:cNvSpPr>
            <a:spLocks noGrp="1"/>
          </p:cNvSpPr>
          <p:nvPr>
            <p:ph type="dt" sz="half" idx="11"/>
          </p:nvPr>
        </p:nvSpPr>
        <p:spPr/>
        <p:txBody>
          <a:bodyPr/>
          <a:lstStyle/>
          <a:p>
            <a:fld id="{9E308956-AB62-D54A-B409-57C26FD458ED}" type="datetimeFigureOut">
              <a:rPr lang="en-US" smtClean="0"/>
              <a:t>7/12/2022</a:t>
            </a:fld>
            <a:endParaRPr lang="en-US"/>
          </a:p>
        </p:txBody>
      </p:sp>
      <p:sp>
        <p:nvSpPr>
          <p:cNvPr id="5" name="Text Placeholder 2">
            <a:extLst>
              <a:ext uri="{FF2B5EF4-FFF2-40B4-BE49-F238E27FC236}">
                <a16:creationId xmlns:a16="http://schemas.microsoft.com/office/drawing/2014/main" id="{C926DE86-DAE3-8B40-B51B-CAE96CDD0CD4}"/>
              </a:ext>
            </a:extLst>
          </p:cNvPr>
          <p:cNvSpPr>
            <a:spLocks noGrp="1"/>
          </p:cNvSpPr>
          <p:nvPr>
            <p:ph type="body" idx="1" hasCustomPrompt="1"/>
          </p:nvPr>
        </p:nvSpPr>
        <p:spPr>
          <a:xfrm>
            <a:off x="839788" y="1428500"/>
            <a:ext cx="5157787" cy="82391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3">
            <a:extLst>
              <a:ext uri="{FF2B5EF4-FFF2-40B4-BE49-F238E27FC236}">
                <a16:creationId xmlns:a16="http://schemas.microsoft.com/office/drawing/2014/main" id="{0D7CF495-46FA-4446-BC3C-FB5B3D53CF26}"/>
              </a:ext>
            </a:extLst>
          </p:cNvPr>
          <p:cNvSpPr>
            <a:spLocks noGrp="1"/>
          </p:cNvSpPr>
          <p:nvPr>
            <p:ph sz="half" idx="2"/>
          </p:nvPr>
        </p:nvSpPr>
        <p:spPr>
          <a:xfrm>
            <a:off x="839788" y="2252412"/>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F6127D2-883A-594A-BF9E-300274971DBE}"/>
              </a:ext>
            </a:extLst>
          </p:cNvPr>
          <p:cNvSpPr>
            <a:spLocks noGrp="1"/>
          </p:cNvSpPr>
          <p:nvPr>
            <p:ph type="body" sz="quarter" idx="3" hasCustomPrompt="1"/>
          </p:nvPr>
        </p:nvSpPr>
        <p:spPr>
          <a:xfrm>
            <a:off x="6172200" y="1428500"/>
            <a:ext cx="5183188" cy="82391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5">
            <a:extLst>
              <a:ext uri="{FF2B5EF4-FFF2-40B4-BE49-F238E27FC236}">
                <a16:creationId xmlns:a16="http://schemas.microsoft.com/office/drawing/2014/main" id="{77292006-6713-484C-9CD6-897097932D9D}"/>
              </a:ext>
            </a:extLst>
          </p:cNvPr>
          <p:cNvSpPr>
            <a:spLocks noGrp="1"/>
          </p:cNvSpPr>
          <p:nvPr>
            <p:ph sz="quarter" idx="4"/>
          </p:nvPr>
        </p:nvSpPr>
        <p:spPr>
          <a:xfrm>
            <a:off x="6172200" y="2252412"/>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04785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ADE7D-C74E-0D42-87DC-22D4BA126C7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C076174-D54D-0B4C-AEF1-0EDC62DC5E7E}"/>
              </a:ext>
            </a:extLst>
          </p:cNvPr>
          <p:cNvSpPr>
            <a:spLocks noGrp="1"/>
          </p:cNvSpPr>
          <p:nvPr>
            <p:ph type="sldNum" sz="quarter" idx="10"/>
          </p:nvPr>
        </p:nvSpPr>
        <p:spPr/>
        <p:txBody>
          <a:bodyPr/>
          <a:lstStyle/>
          <a:p>
            <a:fld id="{360EBFFF-5DFC-9D43-A854-BD504570B9CA}" type="slidenum">
              <a:rPr lang="en-US" smtClean="0"/>
              <a:t>‹#›</a:t>
            </a:fld>
            <a:endParaRPr lang="en-US"/>
          </a:p>
        </p:txBody>
      </p:sp>
      <p:sp>
        <p:nvSpPr>
          <p:cNvPr id="4" name="Date Placeholder 3">
            <a:extLst>
              <a:ext uri="{FF2B5EF4-FFF2-40B4-BE49-F238E27FC236}">
                <a16:creationId xmlns:a16="http://schemas.microsoft.com/office/drawing/2014/main" id="{38738229-3F54-4144-85D8-7C1DED27E0BE}"/>
              </a:ext>
            </a:extLst>
          </p:cNvPr>
          <p:cNvSpPr>
            <a:spLocks noGrp="1"/>
          </p:cNvSpPr>
          <p:nvPr>
            <p:ph type="dt" sz="half" idx="11"/>
          </p:nvPr>
        </p:nvSpPr>
        <p:spPr/>
        <p:txBody>
          <a:bodyPr/>
          <a:lstStyle/>
          <a:p>
            <a:fld id="{9E308956-AB62-D54A-B409-57C26FD458ED}" type="datetimeFigureOut">
              <a:rPr lang="en-US" smtClean="0"/>
              <a:t>7/12/2022</a:t>
            </a:fld>
            <a:endParaRPr lang="en-US"/>
          </a:p>
        </p:txBody>
      </p:sp>
      <p:sp>
        <p:nvSpPr>
          <p:cNvPr id="5" name="Title 1">
            <a:extLst>
              <a:ext uri="{FF2B5EF4-FFF2-40B4-BE49-F238E27FC236}">
                <a16:creationId xmlns:a16="http://schemas.microsoft.com/office/drawing/2014/main" id="{470ABF17-07C4-6942-8472-562FF05A8BA3}"/>
              </a:ext>
            </a:extLst>
          </p:cNvPr>
          <p:cNvSpPr txBox="1">
            <a:spLocks/>
          </p:cNvSpPr>
          <p:nvPr userDrawn="1"/>
        </p:nvSpPr>
        <p:spPr>
          <a:xfrm>
            <a:off x="839788" y="1482725"/>
            <a:ext cx="3932237" cy="160020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accent5"/>
                </a:solidFill>
                <a:latin typeface="+mj-lt"/>
                <a:ea typeface="+mj-ea"/>
                <a:cs typeface="+mj-cs"/>
              </a:defRPr>
            </a:lvl1pPr>
          </a:lstStyle>
          <a:p>
            <a:r>
              <a:rPr lang="en-US"/>
              <a:t>Click to edit Master title style</a:t>
            </a:r>
          </a:p>
        </p:txBody>
      </p:sp>
      <p:sp>
        <p:nvSpPr>
          <p:cNvPr id="6" name="Content Placeholder 2">
            <a:extLst>
              <a:ext uri="{FF2B5EF4-FFF2-40B4-BE49-F238E27FC236}">
                <a16:creationId xmlns:a16="http://schemas.microsoft.com/office/drawing/2014/main" id="{EDD28314-02D6-6043-BA0C-7D47F8DFD372}"/>
              </a:ext>
            </a:extLst>
          </p:cNvPr>
          <p:cNvSpPr>
            <a:spLocks noGrp="1"/>
          </p:cNvSpPr>
          <p:nvPr>
            <p:ph idx="1"/>
          </p:nvPr>
        </p:nvSpPr>
        <p:spPr>
          <a:xfrm>
            <a:off x="5180012" y="141710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811E16A0-F4DE-BA41-B740-4DEC47B0858D}"/>
              </a:ext>
            </a:extLst>
          </p:cNvPr>
          <p:cNvSpPr>
            <a:spLocks noGrp="1"/>
          </p:cNvSpPr>
          <p:nvPr>
            <p:ph type="body" sz="half" idx="2"/>
          </p:nvPr>
        </p:nvSpPr>
        <p:spPr>
          <a:xfrm>
            <a:off x="839788" y="3082925"/>
            <a:ext cx="3932237" cy="32078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829528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F365B-BD3B-2B44-B2B3-62FE9A3291D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286A53E-1C13-B448-B89B-AFA75BA2B833}"/>
              </a:ext>
            </a:extLst>
          </p:cNvPr>
          <p:cNvSpPr>
            <a:spLocks noGrp="1"/>
          </p:cNvSpPr>
          <p:nvPr>
            <p:ph type="sldNum" sz="quarter" idx="10"/>
          </p:nvPr>
        </p:nvSpPr>
        <p:spPr/>
        <p:txBody>
          <a:bodyPr/>
          <a:lstStyle/>
          <a:p>
            <a:fld id="{360EBFFF-5DFC-9D43-A854-BD504570B9CA}" type="slidenum">
              <a:rPr lang="en-US" smtClean="0"/>
              <a:t>‹#›</a:t>
            </a:fld>
            <a:endParaRPr lang="en-US"/>
          </a:p>
        </p:txBody>
      </p:sp>
      <p:sp>
        <p:nvSpPr>
          <p:cNvPr id="4" name="Date Placeholder 3">
            <a:extLst>
              <a:ext uri="{FF2B5EF4-FFF2-40B4-BE49-F238E27FC236}">
                <a16:creationId xmlns:a16="http://schemas.microsoft.com/office/drawing/2014/main" id="{95CCDFB1-B673-2A44-A84A-F95CD8D6C130}"/>
              </a:ext>
            </a:extLst>
          </p:cNvPr>
          <p:cNvSpPr>
            <a:spLocks noGrp="1"/>
          </p:cNvSpPr>
          <p:nvPr>
            <p:ph type="dt" sz="half" idx="11"/>
          </p:nvPr>
        </p:nvSpPr>
        <p:spPr/>
        <p:txBody>
          <a:bodyPr/>
          <a:lstStyle/>
          <a:p>
            <a:fld id="{9E308956-AB62-D54A-B409-57C26FD458ED}" type="datetimeFigureOut">
              <a:rPr lang="en-US" smtClean="0"/>
              <a:t>7/12/2022</a:t>
            </a:fld>
            <a:endParaRPr lang="en-US"/>
          </a:p>
        </p:txBody>
      </p:sp>
      <p:sp>
        <p:nvSpPr>
          <p:cNvPr id="5" name="Content Placeholder 2">
            <a:extLst>
              <a:ext uri="{FF2B5EF4-FFF2-40B4-BE49-F238E27FC236}">
                <a16:creationId xmlns:a16="http://schemas.microsoft.com/office/drawing/2014/main" id="{E92A59CD-5485-F945-92CF-4DE4E40E2EF9}"/>
              </a:ext>
            </a:extLst>
          </p:cNvPr>
          <p:cNvSpPr>
            <a:spLocks noGrp="1"/>
          </p:cNvSpPr>
          <p:nvPr>
            <p:ph sz="half" idx="1"/>
          </p:nvPr>
        </p:nvSpPr>
        <p:spPr>
          <a:xfrm>
            <a:off x="584976" y="1167014"/>
            <a:ext cx="5309638" cy="50764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C7409CF7-EDDD-7A4A-9D9C-AE5943334D52}"/>
              </a:ext>
            </a:extLst>
          </p:cNvPr>
          <p:cNvSpPr>
            <a:spLocks noGrp="1"/>
          </p:cNvSpPr>
          <p:nvPr>
            <p:ph sz="half" idx="2"/>
          </p:nvPr>
        </p:nvSpPr>
        <p:spPr>
          <a:xfrm>
            <a:off x="6172200" y="1172911"/>
            <a:ext cx="2476500" cy="2468360"/>
          </a:xfrm>
        </p:spPr>
        <p:txBody>
          <a:bodyPr/>
          <a:lstStyle>
            <a:lvl1pPr marL="0" indent="0">
              <a:buFontTx/>
              <a:buNone/>
              <a:defRPr/>
            </a:lvl1pPr>
          </a:lstStyle>
          <a:p>
            <a:pPr lvl="0"/>
            <a:endParaRPr lang="en-US"/>
          </a:p>
        </p:txBody>
      </p:sp>
      <p:sp>
        <p:nvSpPr>
          <p:cNvPr id="7" name="Content Placeholder 3">
            <a:extLst>
              <a:ext uri="{FF2B5EF4-FFF2-40B4-BE49-F238E27FC236}">
                <a16:creationId xmlns:a16="http://schemas.microsoft.com/office/drawing/2014/main" id="{AD6C00A5-DFA5-7548-8B6C-F28846B8369B}"/>
              </a:ext>
            </a:extLst>
          </p:cNvPr>
          <p:cNvSpPr>
            <a:spLocks noGrp="1"/>
          </p:cNvSpPr>
          <p:nvPr>
            <p:ph sz="half" idx="12"/>
          </p:nvPr>
        </p:nvSpPr>
        <p:spPr>
          <a:xfrm>
            <a:off x="8801100" y="1167015"/>
            <a:ext cx="2476500" cy="2468360"/>
          </a:xfrm>
        </p:spPr>
        <p:txBody>
          <a:bodyPr/>
          <a:lstStyle>
            <a:lvl1pPr marL="0" indent="0">
              <a:buFontTx/>
              <a:buNone/>
              <a:defRPr/>
            </a:lvl1pPr>
          </a:lstStyle>
          <a:p>
            <a:pPr lvl="0"/>
            <a:endParaRPr lang="en-US"/>
          </a:p>
        </p:txBody>
      </p:sp>
      <p:sp>
        <p:nvSpPr>
          <p:cNvPr id="8" name="Content Placeholder 3">
            <a:extLst>
              <a:ext uri="{FF2B5EF4-FFF2-40B4-BE49-F238E27FC236}">
                <a16:creationId xmlns:a16="http://schemas.microsoft.com/office/drawing/2014/main" id="{ADF834AB-E2FF-7048-A02D-F6833023FD6C}"/>
              </a:ext>
            </a:extLst>
          </p:cNvPr>
          <p:cNvSpPr>
            <a:spLocks noGrp="1"/>
          </p:cNvSpPr>
          <p:nvPr>
            <p:ph sz="half" idx="13"/>
          </p:nvPr>
        </p:nvSpPr>
        <p:spPr>
          <a:xfrm>
            <a:off x="6196692" y="3780958"/>
            <a:ext cx="2476500" cy="2468360"/>
          </a:xfrm>
        </p:spPr>
        <p:txBody>
          <a:bodyPr/>
          <a:lstStyle>
            <a:lvl1pPr marL="0" indent="0">
              <a:buFontTx/>
              <a:buNone/>
              <a:defRPr/>
            </a:lvl1pPr>
          </a:lstStyle>
          <a:p>
            <a:pPr lvl="0"/>
            <a:endParaRPr lang="en-US"/>
          </a:p>
        </p:txBody>
      </p:sp>
      <p:sp>
        <p:nvSpPr>
          <p:cNvPr id="9" name="Content Placeholder 3">
            <a:extLst>
              <a:ext uri="{FF2B5EF4-FFF2-40B4-BE49-F238E27FC236}">
                <a16:creationId xmlns:a16="http://schemas.microsoft.com/office/drawing/2014/main" id="{1559CA14-AC86-4744-B038-7AEA74873DAE}"/>
              </a:ext>
            </a:extLst>
          </p:cNvPr>
          <p:cNvSpPr>
            <a:spLocks noGrp="1"/>
          </p:cNvSpPr>
          <p:nvPr>
            <p:ph sz="half" idx="14"/>
          </p:nvPr>
        </p:nvSpPr>
        <p:spPr>
          <a:xfrm>
            <a:off x="8825592" y="3775062"/>
            <a:ext cx="2476500" cy="2468360"/>
          </a:xfrm>
        </p:spPr>
        <p:txBody>
          <a:bodyPr/>
          <a:lstStyle>
            <a:lvl1pPr marL="0" indent="0">
              <a:buFontTx/>
              <a:buNone/>
              <a:defRPr/>
            </a:lvl1pPr>
          </a:lstStyle>
          <a:p>
            <a:pPr lvl="0"/>
            <a:endParaRPr lang="en-US"/>
          </a:p>
        </p:txBody>
      </p:sp>
    </p:spTree>
    <p:extLst>
      <p:ext uri="{BB962C8B-B14F-4D97-AF65-F5344CB8AC3E}">
        <p14:creationId xmlns:p14="http://schemas.microsoft.com/office/powerpoint/2010/main" val="37393969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1D1AE-5F97-2D42-8AF1-D0FD5DFEFCE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9145AAD-5D62-D247-A542-464D11329A32}"/>
              </a:ext>
            </a:extLst>
          </p:cNvPr>
          <p:cNvSpPr>
            <a:spLocks noGrp="1"/>
          </p:cNvSpPr>
          <p:nvPr>
            <p:ph type="sldNum" sz="quarter" idx="10"/>
          </p:nvPr>
        </p:nvSpPr>
        <p:spPr/>
        <p:txBody>
          <a:bodyPr/>
          <a:lstStyle/>
          <a:p>
            <a:fld id="{360EBFFF-5DFC-9D43-A854-BD504570B9CA}" type="slidenum">
              <a:rPr lang="en-US" smtClean="0"/>
              <a:t>‹#›</a:t>
            </a:fld>
            <a:endParaRPr lang="en-US"/>
          </a:p>
        </p:txBody>
      </p:sp>
      <p:sp>
        <p:nvSpPr>
          <p:cNvPr id="4" name="Date Placeholder 3">
            <a:extLst>
              <a:ext uri="{FF2B5EF4-FFF2-40B4-BE49-F238E27FC236}">
                <a16:creationId xmlns:a16="http://schemas.microsoft.com/office/drawing/2014/main" id="{F9CD8BAD-B409-9342-81B7-8846A15F514A}"/>
              </a:ext>
            </a:extLst>
          </p:cNvPr>
          <p:cNvSpPr>
            <a:spLocks noGrp="1"/>
          </p:cNvSpPr>
          <p:nvPr>
            <p:ph type="dt" sz="half" idx="11"/>
          </p:nvPr>
        </p:nvSpPr>
        <p:spPr/>
        <p:txBody>
          <a:bodyPr/>
          <a:lstStyle/>
          <a:p>
            <a:fld id="{9E308956-AB62-D54A-B409-57C26FD458ED}" type="datetimeFigureOut">
              <a:rPr lang="en-US" smtClean="0"/>
              <a:t>7/12/2022</a:t>
            </a:fld>
            <a:endParaRPr lang="en-US"/>
          </a:p>
        </p:txBody>
      </p:sp>
    </p:spTree>
    <p:extLst>
      <p:ext uri="{BB962C8B-B14F-4D97-AF65-F5344CB8AC3E}">
        <p14:creationId xmlns:p14="http://schemas.microsoft.com/office/powerpoint/2010/main" val="20906685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574210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882230B8-FFAC-D74B-BEDC-DBF6661A9E91}"/>
              </a:ext>
            </a:extLst>
          </p:cNvPr>
          <p:cNvSpPr>
            <a:spLocks noGrp="1"/>
          </p:cNvSpPr>
          <p:nvPr>
            <p:ph sz="half" idx="2"/>
          </p:nvPr>
        </p:nvSpPr>
        <p:spPr>
          <a:xfrm>
            <a:off x="245534" y="1016000"/>
            <a:ext cx="11700934" cy="561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02573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A05D0-80B6-9048-A635-CABB7835512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6657A8D-7653-F046-8962-F0B4F85866ED}"/>
              </a:ext>
            </a:extLst>
          </p:cNvPr>
          <p:cNvSpPr>
            <a:spLocks noGrp="1"/>
          </p:cNvSpPr>
          <p:nvPr>
            <p:ph type="sldNum" sz="quarter" idx="10"/>
          </p:nvPr>
        </p:nvSpPr>
        <p:spPr/>
        <p:txBody>
          <a:bodyPr/>
          <a:lstStyle/>
          <a:p>
            <a:fld id="{360EBFFF-5DFC-9D43-A854-BD504570B9CA}" type="slidenum">
              <a:rPr lang="en-US" smtClean="0"/>
              <a:t>‹#›</a:t>
            </a:fld>
            <a:endParaRPr lang="en-US"/>
          </a:p>
        </p:txBody>
      </p:sp>
      <p:sp>
        <p:nvSpPr>
          <p:cNvPr id="4" name="Date Placeholder 3">
            <a:extLst>
              <a:ext uri="{FF2B5EF4-FFF2-40B4-BE49-F238E27FC236}">
                <a16:creationId xmlns:a16="http://schemas.microsoft.com/office/drawing/2014/main" id="{B4E4279D-07A9-7F45-8705-5986751AD026}"/>
              </a:ext>
            </a:extLst>
          </p:cNvPr>
          <p:cNvSpPr>
            <a:spLocks noGrp="1"/>
          </p:cNvSpPr>
          <p:nvPr>
            <p:ph type="dt" sz="half" idx="11"/>
          </p:nvPr>
        </p:nvSpPr>
        <p:spPr/>
        <p:txBody>
          <a:bodyPr/>
          <a:lstStyle/>
          <a:p>
            <a:fld id="{9E308956-AB62-D54A-B409-57C26FD458ED}" type="datetimeFigureOut">
              <a:rPr lang="en-US" smtClean="0"/>
              <a:t>7/12/2022</a:t>
            </a:fld>
            <a:endParaRPr lang="en-US"/>
          </a:p>
        </p:txBody>
      </p:sp>
      <p:sp>
        <p:nvSpPr>
          <p:cNvPr id="5" name="Rectangle 4">
            <a:extLst>
              <a:ext uri="{FF2B5EF4-FFF2-40B4-BE49-F238E27FC236}">
                <a16:creationId xmlns:a16="http://schemas.microsoft.com/office/drawing/2014/main" id="{F81D3163-5DFC-8242-A2AF-472CDA2218EB}"/>
              </a:ext>
            </a:extLst>
          </p:cNvPr>
          <p:cNvSpPr/>
          <p:nvPr userDrawn="1"/>
        </p:nvSpPr>
        <p:spPr>
          <a:xfrm>
            <a:off x="220337" y="1068636"/>
            <a:ext cx="11732964" cy="5287714"/>
          </a:xfrm>
          <a:prstGeom prst="rect">
            <a:avLst/>
          </a:prstGeom>
          <a:solidFill>
            <a:srgbClr val="185E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C0514F11-A872-8C49-8FEA-0F1F68FE8025}"/>
              </a:ext>
            </a:extLst>
          </p:cNvPr>
          <p:cNvSpPr>
            <a:spLocks noGrp="1"/>
          </p:cNvSpPr>
          <p:nvPr>
            <p:ph type="body" idx="1" hasCustomPrompt="1"/>
          </p:nvPr>
        </p:nvSpPr>
        <p:spPr>
          <a:xfrm>
            <a:off x="424604" y="1068636"/>
            <a:ext cx="11342792" cy="5287714"/>
          </a:xfrm>
        </p:spPr>
        <p:txBody>
          <a:bodyPr anchor="ctr" anchorCtr="0">
            <a:normAutofit/>
          </a:bodyPr>
          <a:lstStyle>
            <a:lvl1pPr marL="0" indent="0" algn="ctr">
              <a:buNone/>
              <a:defRPr sz="4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5075855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A05D0-80B6-9048-A635-CABB7835512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6657A8D-7653-F046-8962-F0B4F85866ED}"/>
              </a:ext>
            </a:extLst>
          </p:cNvPr>
          <p:cNvSpPr>
            <a:spLocks noGrp="1"/>
          </p:cNvSpPr>
          <p:nvPr>
            <p:ph type="sldNum" sz="quarter" idx="10"/>
          </p:nvPr>
        </p:nvSpPr>
        <p:spPr/>
        <p:txBody>
          <a:bodyPr/>
          <a:lstStyle/>
          <a:p>
            <a:fld id="{360EBFFF-5DFC-9D43-A854-BD504570B9CA}" type="slidenum">
              <a:rPr lang="en-US" smtClean="0"/>
              <a:t>‹#›</a:t>
            </a:fld>
            <a:endParaRPr lang="en-US"/>
          </a:p>
        </p:txBody>
      </p:sp>
      <p:sp>
        <p:nvSpPr>
          <p:cNvPr id="4" name="Date Placeholder 3">
            <a:extLst>
              <a:ext uri="{FF2B5EF4-FFF2-40B4-BE49-F238E27FC236}">
                <a16:creationId xmlns:a16="http://schemas.microsoft.com/office/drawing/2014/main" id="{B4E4279D-07A9-7F45-8705-5986751AD026}"/>
              </a:ext>
            </a:extLst>
          </p:cNvPr>
          <p:cNvSpPr>
            <a:spLocks noGrp="1"/>
          </p:cNvSpPr>
          <p:nvPr>
            <p:ph type="dt" sz="half" idx="11"/>
          </p:nvPr>
        </p:nvSpPr>
        <p:spPr/>
        <p:txBody>
          <a:bodyPr/>
          <a:lstStyle/>
          <a:p>
            <a:fld id="{9E308956-AB62-D54A-B409-57C26FD458ED}" type="datetimeFigureOut">
              <a:rPr lang="en-US" smtClean="0"/>
              <a:t>7/12/2022</a:t>
            </a:fld>
            <a:endParaRPr lang="en-US"/>
          </a:p>
        </p:txBody>
      </p:sp>
      <p:sp>
        <p:nvSpPr>
          <p:cNvPr id="5" name="Rectangle 4">
            <a:extLst>
              <a:ext uri="{FF2B5EF4-FFF2-40B4-BE49-F238E27FC236}">
                <a16:creationId xmlns:a16="http://schemas.microsoft.com/office/drawing/2014/main" id="{F81D3163-5DFC-8242-A2AF-472CDA2218EB}"/>
              </a:ext>
            </a:extLst>
          </p:cNvPr>
          <p:cNvSpPr/>
          <p:nvPr userDrawn="1"/>
        </p:nvSpPr>
        <p:spPr>
          <a:xfrm>
            <a:off x="220337" y="1068636"/>
            <a:ext cx="11732964" cy="5287714"/>
          </a:xfrm>
          <a:prstGeom prst="rect">
            <a:avLst/>
          </a:prstGeom>
          <a:solidFill>
            <a:srgbClr val="C045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C0514F11-A872-8C49-8FEA-0F1F68FE8025}"/>
              </a:ext>
            </a:extLst>
          </p:cNvPr>
          <p:cNvSpPr>
            <a:spLocks noGrp="1"/>
          </p:cNvSpPr>
          <p:nvPr>
            <p:ph type="body" idx="1" hasCustomPrompt="1"/>
          </p:nvPr>
        </p:nvSpPr>
        <p:spPr>
          <a:xfrm>
            <a:off x="424604" y="1068636"/>
            <a:ext cx="11342792" cy="5287714"/>
          </a:xfrm>
        </p:spPr>
        <p:txBody>
          <a:bodyPr anchor="ctr" anchorCtr="0">
            <a:normAutofit/>
          </a:bodyPr>
          <a:lstStyle>
            <a:lvl1pPr marL="0" indent="0" algn="ctr">
              <a:buNone/>
              <a:defRPr sz="4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820334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A05D0-80B6-9048-A635-CABB7835512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6657A8D-7653-F046-8962-F0B4F85866ED}"/>
              </a:ext>
            </a:extLst>
          </p:cNvPr>
          <p:cNvSpPr>
            <a:spLocks noGrp="1"/>
          </p:cNvSpPr>
          <p:nvPr>
            <p:ph type="sldNum" sz="quarter" idx="10"/>
          </p:nvPr>
        </p:nvSpPr>
        <p:spPr/>
        <p:txBody>
          <a:bodyPr/>
          <a:lstStyle/>
          <a:p>
            <a:fld id="{360EBFFF-5DFC-9D43-A854-BD504570B9CA}" type="slidenum">
              <a:rPr lang="en-US" smtClean="0"/>
              <a:t>‹#›</a:t>
            </a:fld>
            <a:endParaRPr lang="en-US"/>
          </a:p>
        </p:txBody>
      </p:sp>
      <p:sp>
        <p:nvSpPr>
          <p:cNvPr id="4" name="Date Placeholder 3">
            <a:extLst>
              <a:ext uri="{FF2B5EF4-FFF2-40B4-BE49-F238E27FC236}">
                <a16:creationId xmlns:a16="http://schemas.microsoft.com/office/drawing/2014/main" id="{B4E4279D-07A9-7F45-8705-5986751AD026}"/>
              </a:ext>
            </a:extLst>
          </p:cNvPr>
          <p:cNvSpPr>
            <a:spLocks noGrp="1"/>
          </p:cNvSpPr>
          <p:nvPr>
            <p:ph type="dt" sz="half" idx="11"/>
          </p:nvPr>
        </p:nvSpPr>
        <p:spPr/>
        <p:txBody>
          <a:bodyPr/>
          <a:lstStyle/>
          <a:p>
            <a:fld id="{9E308956-AB62-D54A-B409-57C26FD458ED}" type="datetimeFigureOut">
              <a:rPr lang="en-US" smtClean="0"/>
              <a:t>7/12/2022</a:t>
            </a:fld>
            <a:endParaRPr lang="en-US"/>
          </a:p>
        </p:txBody>
      </p:sp>
      <p:sp>
        <p:nvSpPr>
          <p:cNvPr id="5" name="Rectangle 4">
            <a:extLst>
              <a:ext uri="{FF2B5EF4-FFF2-40B4-BE49-F238E27FC236}">
                <a16:creationId xmlns:a16="http://schemas.microsoft.com/office/drawing/2014/main" id="{F81D3163-5DFC-8242-A2AF-472CDA2218EB}"/>
              </a:ext>
            </a:extLst>
          </p:cNvPr>
          <p:cNvSpPr/>
          <p:nvPr userDrawn="1"/>
        </p:nvSpPr>
        <p:spPr>
          <a:xfrm>
            <a:off x="220337" y="1068636"/>
            <a:ext cx="11732964" cy="5287714"/>
          </a:xfrm>
          <a:prstGeom prst="rect">
            <a:avLst/>
          </a:prstGeom>
          <a:solidFill>
            <a:srgbClr val="189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C0514F11-A872-8C49-8FEA-0F1F68FE8025}"/>
              </a:ext>
            </a:extLst>
          </p:cNvPr>
          <p:cNvSpPr>
            <a:spLocks noGrp="1"/>
          </p:cNvSpPr>
          <p:nvPr>
            <p:ph type="body" idx="1" hasCustomPrompt="1"/>
          </p:nvPr>
        </p:nvSpPr>
        <p:spPr>
          <a:xfrm>
            <a:off x="424604" y="1068636"/>
            <a:ext cx="11342792" cy="5287714"/>
          </a:xfrm>
        </p:spPr>
        <p:txBody>
          <a:bodyPr anchor="ctr" anchorCtr="0">
            <a:normAutofit/>
          </a:bodyPr>
          <a:lstStyle>
            <a:lvl1pPr marL="0" indent="0" algn="ctr">
              <a:buNone/>
              <a:defRPr sz="4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6958276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A05D0-80B6-9048-A635-CABB7835512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6657A8D-7653-F046-8962-F0B4F85866ED}"/>
              </a:ext>
            </a:extLst>
          </p:cNvPr>
          <p:cNvSpPr>
            <a:spLocks noGrp="1"/>
          </p:cNvSpPr>
          <p:nvPr>
            <p:ph type="sldNum" sz="quarter" idx="10"/>
          </p:nvPr>
        </p:nvSpPr>
        <p:spPr/>
        <p:txBody>
          <a:bodyPr/>
          <a:lstStyle/>
          <a:p>
            <a:fld id="{360EBFFF-5DFC-9D43-A854-BD504570B9CA}" type="slidenum">
              <a:rPr lang="en-US" smtClean="0"/>
              <a:t>‹#›</a:t>
            </a:fld>
            <a:endParaRPr lang="en-US"/>
          </a:p>
        </p:txBody>
      </p:sp>
      <p:sp>
        <p:nvSpPr>
          <p:cNvPr id="4" name="Date Placeholder 3">
            <a:extLst>
              <a:ext uri="{FF2B5EF4-FFF2-40B4-BE49-F238E27FC236}">
                <a16:creationId xmlns:a16="http://schemas.microsoft.com/office/drawing/2014/main" id="{B4E4279D-07A9-7F45-8705-5986751AD026}"/>
              </a:ext>
            </a:extLst>
          </p:cNvPr>
          <p:cNvSpPr>
            <a:spLocks noGrp="1"/>
          </p:cNvSpPr>
          <p:nvPr>
            <p:ph type="dt" sz="half" idx="11"/>
          </p:nvPr>
        </p:nvSpPr>
        <p:spPr/>
        <p:txBody>
          <a:bodyPr/>
          <a:lstStyle/>
          <a:p>
            <a:fld id="{9E308956-AB62-D54A-B409-57C26FD458ED}" type="datetimeFigureOut">
              <a:rPr lang="en-US" smtClean="0"/>
              <a:t>7/12/2022</a:t>
            </a:fld>
            <a:endParaRPr lang="en-US"/>
          </a:p>
        </p:txBody>
      </p:sp>
      <p:sp>
        <p:nvSpPr>
          <p:cNvPr id="5" name="Rectangle 4">
            <a:extLst>
              <a:ext uri="{FF2B5EF4-FFF2-40B4-BE49-F238E27FC236}">
                <a16:creationId xmlns:a16="http://schemas.microsoft.com/office/drawing/2014/main" id="{F81D3163-5DFC-8242-A2AF-472CDA2218EB}"/>
              </a:ext>
            </a:extLst>
          </p:cNvPr>
          <p:cNvSpPr/>
          <p:nvPr userDrawn="1"/>
        </p:nvSpPr>
        <p:spPr>
          <a:xfrm>
            <a:off x="220337" y="1068636"/>
            <a:ext cx="11732964" cy="5287714"/>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C0514F11-A872-8C49-8FEA-0F1F68FE8025}"/>
              </a:ext>
            </a:extLst>
          </p:cNvPr>
          <p:cNvSpPr>
            <a:spLocks noGrp="1"/>
          </p:cNvSpPr>
          <p:nvPr>
            <p:ph type="body" idx="1" hasCustomPrompt="1"/>
          </p:nvPr>
        </p:nvSpPr>
        <p:spPr>
          <a:xfrm>
            <a:off x="424604" y="1068636"/>
            <a:ext cx="11342792" cy="5287714"/>
          </a:xfrm>
        </p:spPr>
        <p:txBody>
          <a:bodyPr anchor="ctr" anchorCtr="0">
            <a:normAutofit/>
          </a:bodyPr>
          <a:lstStyle>
            <a:lvl1pPr marL="0" indent="0" algn="ctr">
              <a:buNone/>
              <a:defRPr sz="4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6766354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A05D0-80B6-9048-A635-CABB7835512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6657A8D-7653-F046-8962-F0B4F85866ED}"/>
              </a:ext>
            </a:extLst>
          </p:cNvPr>
          <p:cNvSpPr>
            <a:spLocks noGrp="1"/>
          </p:cNvSpPr>
          <p:nvPr>
            <p:ph type="sldNum" sz="quarter" idx="10"/>
          </p:nvPr>
        </p:nvSpPr>
        <p:spPr/>
        <p:txBody>
          <a:bodyPr/>
          <a:lstStyle/>
          <a:p>
            <a:fld id="{360EBFFF-5DFC-9D43-A854-BD504570B9CA}" type="slidenum">
              <a:rPr lang="en-US" smtClean="0"/>
              <a:t>‹#›</a:t>
            </a:fld>
            <a:endParaRPr lang="en-US"/>
          </a:p>
        </p:txBody>
      </p:sp>
      <p:sp>
        <p:nvSpPr>
          <p:cNvPr id="4" name="Date Placeholder 3">
            <a:extLst>
              <a:ext uri="{FF2B5EF4-FFF2-40B4-BE49-F238E27FC236}">
                <a16:creationId xmlns:a16="http://schemas.microsoft.com/office/drawing/2014/main" id="{B4E4279D-07A9-7F45-8705-5986751AD026}"/>
              </a:ext>
            </a:extLst>
          </p:cNvPr>
          <p:cNvSpPr>
            <a:spLocks noGrp="1"/>
          </p:cNvSpPr>
          <p:nvPr>
            <p:ph type="dt" sz="half" idx="11"/>
          </p:nvPr>
        </p:nvSpPr>
        <p:spPr/>
        <p:txBody>
          <a:bodyPr/>
          <a:lstStyle/>
          <a:p>
            <a:fld id="{9E308956-AB62-D54A-B409-57C26FD458ED}" type="datetimeFigureOut">
              <a:rPr lang="en-US" smtClean="0"/>
              <a:t>7/12/2022</a:t>
            </a:fld>
            <a:endParaRPr lang="en-US"/>
          </a:p>
        </p:txBody>
      </p:sp>
      <p:sp>
        <p:nvSpPr>
          <p:cNvPr id="5" name="Rectangle 4">
            <a:extLst>
              <a:ext uri="{FF2B5EF4-FFF2-40B4-BE49-F238E27FC236}">
                <a16:creationId xmlns:a16="http://schemas.microsoft.com/office/drawing/2014/main" id="{F81D3163-5DFC-8242-A2AF-472CDA2218EB}"/>
              </a:ext>
            </a:extLst>
          </p:cNvPr>
          <p:cNvSpPr/>
          <p:nvPr userDrawn="1"/>
        </p:nvSpPr>
        <p:spPr>
          <a:xfrm>
            <a:off x="220337" y="1068636"/>
            <a:ext cx="11732964" cy="5287714"/>
          </a:xfrm>
          <a:prstGeom prst="rect">
            <a:avLst/>
          </a:prstGeom>
          <a:solidFill>
            <a:srgbClr val="CE79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C0514F11-A872-8C49-8FEA-0F1F68FE8025}"/>
              </a:ext>
            </a:extLst>
          </p:cNvPr>
          <p:cNvSpPr>
            <a:spLocks noGrp="1"/>
          </p:cNvSpPr>
          <p:nvPr>
            <p:ph type="body" idx="1" hasCustomPrompt="1"/>
          </p:nvPr>
        </p:nvSpPr>
        <p:spPr>
          <a:xfrm>
            <a:off x="424604" y="1068636"/>
            <a:ext cx="11342792" cy="5287714"/>
          </a:xfrm>
        </p:spPr>
        <p:txBody>
          <a:bodyPr anchor="ctr" anchorCtr="0">
            <a:normAutofit/>
          </a:bodyPr>
          <a:lstStyle>
            <a:lvl1pPr marL="0" indent="0" algn="ctr">
              <a:buNone/>
              <a:defRPr sz="4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4734843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A05D0-80B6-9048-A635-CABB7835512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6657A8D-7653-F046-8962-F0B4F85866ED}"/>
              </a:ext>
            </a:extLst>
          </p:cNvPr>
          <p:cNvSpPr>
            <a:spLocks noGrp="1"/>
          </p:cNvSpPr>
          <p:nvPr>
            <p:ph type="sldNum" sz="quarter" idx="10"/>
          </p:nvPr>
        </p:nvSpPr>
        <p:spPr/>
        <p:txBody>
          <a:bodyPr/>
          <a:lstStyle/>
          <a:p>
            <a:fld id="{360EBFFF-5DFC-9D43-A854-BD504570B9CA}" type="slidenum">
              <a:rPr lang="en-US" smtClean="0"/>
              <a:t>‹#›</a:t>
            </a:fld>
            <a:endParaRPr lang="en-US"/>
          </a:p>
        </p:txBody>
      </p:sp>
      <p:sp>
        <p:nvSpPr>
          <p:cNvPr id="4" name="Date Placeholder 3">
            <a:extLst>
              <a:ext uri="{FF2B5EF4-FFF2-40B4-BE49-F238E27FC236}">
                <a16:creationId xmlns:a16="http://schemas.microsoft.com/office/drawing/2014/main" id="{B4E4279D-07A9-7F45-8705-5986751AD026}"/>
              </a:ext>
            </a:extLst>
          </p:cNvPr>
          <p:cNvSpPr>
            <a:spLocks noGrp="1"/>
          </p:cNvSpPr>
          <p:nvPr>
            <p:ph type="dt" sz="half" idx="11"/>
          </p:nvPr>
        </p:nvSpPr>
        <p:spPr/>
        <p:txBody>
          <a:bodyPr/>
          <a:lstStyle/>
          <a:p>
            <a:fld id="{9E308956-AB62-D54A-B409-57C26FD458ED}" type="datetimeFigureOut">
              <a:rPr lang="en-US" smtClean="0"/>
              <a:t>7/12/2022</a:t>
            </a:fld>
            <a:endParaRPr lang="en-US"/>
          </a:p>
        </p:txBody>
      </p:sp>
      <p:sp>
        <p:nvSpPr>
          <p:cNvPr id="5" name="Rectangle 4">
            <a:extLst>
              <a:ext uri="{FF2B5EF4-FFF2-40B4-BE49-F238E27FC236}">
                <a16:creationId xmlns:a16="http://schemas.microsoft.com/office/drawing/2014/main" id="{F81D3163-5DFC-8242-A2AF-472CDA2218EB}"/>
              </a:ext>
            </a:extLst>
          </p:cNvPr>
          <p:cNvSpPr/>
          <p:nvPr userDrawn="1"/>
        </p:nvSpPr>
        <p:spPr>
          <a:xfrm>
            <a:off x="220337" y="1068636"/>
            <a:ext cx="11732964" cy="5287714"/>
          </a:xfrm>
          <a:prstGeom prst="rect">
            <a:avLst/>
          </a:prstGeom>
          <a:solidFill>
            <a:srgbClr val="D2AD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C0514F11-A872-8C49-8FEA-0F1F68FE8025}"/>
              </a:ext>
            </a:extLst>
          </p:cNvPr>
          <p:cNvSpPr>
            <a:spLocks noGrp="1"/>
          </p:cNvSpPr>
          <p:nvPr>
            <p:ph type="body" idx="1" hasCustomPrompt="1"/>
          </p:nvPr>
        </p:nvSpPr>
        <p:spPr>
          <a:xfrm>
            <a:off x="424604" y="1068636"/>
            <a:ext cx="11342792" cy="5287714"/>
          </a:xfrm>
        </p:spPr>
        <p:txBody>
          <a:bodyPr anchor="ctr" anchorCtr="0">
            <a:normAutofit/>
          </a:bodyPr>
          <a:lstStyle>
            <a:lvl1pPr marL="0" indent="0" algn="ctr">
              <a:buNone/>
              <a:defRPr sz="4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174720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F365B-BD3B-2B44-B2B3-62FE9A3291D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286A53E-1C13-B448-B89B-AFA75BA2B833}"/>
              </a:ext>
            </a:extLst>
          </p:cNvPr>
          <p:cNvSpPr>
            <a:spLocks noGrp="1"/>
          </p:cNvSpPr>
          <p:nvPr>
            <p:ph type="sldNum" sz="quarter" idx="10"/>
          </p:nvPr>
        </p:nvSpPr>
        <p:spPr/>
        <p:txBody>
          <a:bodyPr/>
          <a:lstStyle/>
          <a:p>
            <a:fld id="{360EBFFF-5DFC-9D43-A854-BD504570B9CA}" type="slidenum">
              <a:rPr lang="en-US" smtClean="0"/>
              <a:t>‹#›</a:t>
            </a:fld>
            <a:endParaRPr lang="en-US"/>
          </a:p>
        </p:txBody>
      </p:sp>
      <p:sp>
        <p:nvSpPr>
          <p:cNvPr id="4" name="Date Placeholder 3">
            <a:extLst>
              <a:ext uri="{FF2B5EF4-FFF2-40B4-BE49-F238E27FC236}">
                <a16:creationId xmlns:a16="http://schemas.microsoft.com/office/drawing/2014/main" id="{95CCDFB1-B673-2A44-A84A-F95CD8D6C130}"/>
              </a:ext>
            </a:extLst>
          </p:cNvPr>
          <p:cNvSpPr>
            <a:spLocks noGrp="1"/>
          </p:cNvSpPr>
          <p:nvPr>
            <p:ph type="dt" sz="half" idx="11"/>
          </p:nvPr>
        </p:nvSpPr>
        <p:spPr/>
        <p:txBody>
          <a:bodyPr/>
          <a:lstStyle/>
          <a:p>
            <a:fld id="{9E308956-AB62-D54A-B409-57C26FD458ED}" type="datetimeFigureOut">
              <a:rPr lang="en-US" smtClean="0"/>
              <a:t>7/12/2022</a:t>
            </a:fld>
            <a:endParaRPr lang="en-US"/>
          </a:p>
        </p:txBody>
      </p:sp>
      <p:sp>
        <p:nvSpPr>
          <p:cNvPr id="5" name="Content Placeholder 2">
            <a:extLst>
              <a:ext uri="{FF2B5EF4-FFF2-40B4-BE49-F238E27FC236}">
                <a16:creationId xmlns:a16="http://schemas.microsoft.com/office/drawing/2014/main" id="{E92A59CD-5485-F945-92CF-4DE4E40E2EF9}"/>
              </a:ext>
            </a:extLst>
          </p:cNvPr>
          <p:cNvSpPr>
            <a:spLocks noGrp="1"/>
          </p:cNvSpPr>
          <p:nvPr>
            <p:ph sz="half" idx="1" hasCustomPrompt="1"/>
          </p:nvPr>
        </p:nvSpPr>
        <p:spPr>
          <a:xfrm>
            <a:off x="938892" y="1526715"/>
            <a:ext cx="10363200" cy="742955"/>
          </a:xfrm>
        </p:spPr>
        <p:txBody>
          <a:bodyPr/>
          <a:lstStyle>
            <a:lvl1pPr marL="0" indent="0">
              <a:buFontTx/>
              <a:buNone/>
              <a:defRPr/>
            </a:lvl1pPr>
            <a:lvl2pPr marL="457200" indent="0">
              <a:buFontTx/>
              <a:buNone/>
              <a:defRPr/>
            </a:lvl2pPr>
          </a:lstStyle>
          <a:p>
            <a:pPr lvl="0"/>
            <a:r>
              <a:rPr lang="en-US"/>
              <a:t>Edit Master text styles</a:t>
            </a:r>
          </a:p>
        </p:txBody>
      </p:sp>
      <p:sp>
        <p:nvSpPr>
          <p:cNvPr id="6" name="Content Placeholder 3">
            <a:extLst>
              <a:ext uri="{FF2B5EF4-FFF2-40B4-BE49-F238E27FC236}">
                <a16:creationId xmlns:a16="http://schemas.microsoft.com/office/drawing/2014/main" id="{C7409CF7-EDDD-7A4A-9D9C-AE5943334D52}"/>
              </a:ext>
            </a:extLst>
          </p:cNvPr>
          <p:cNvSpPr>
            <a:spLocks noGrp="1"/>
          </p:cNvSpPr>
          <p:nvPr>
            <p:ph sz="half" idx="2"/>
          </p:nvPr>
        </p:nvSpPr>
        <p:spPr>
          <a:xfrm>
            <a:off x="938892" y="2760422"/>
            <a:ext cx="2476500" cy="2468360"/>
          </a:xfrm>
        </p:spPr>
        <p:txBody>
          <a:bodyPr/>
          <a:lstStyle>
            <a:lvl1pPr marL="0" indent="0">
              <a:buFontTx/>
              <a:buNone/>
              <a:defRPr/>
            </a:lvl1pPr>
          </a:lstStyle>
          <a:p>
            <a:pPr lvl="0"/>
            <a:endParaRPr lang="en-US"/>
          </a:p>
        </p:txBody>
      </p:sp>
      <p:sp>
        <p:nvSpPr>
          <p:cNvPr id="7" name="Content Placeholder 3">
            <a:extLst>
              <a:ext uri="{FF2B5EF4-FFF2-40B4-BE49-F238E27FC236}">
                <a16:creationId xmlns:a16="http://schemas.microsoft.com/office/drawing/2014/main" id="{AD6C00A5-DFA5-7548-8B6C-F28846B8369B}"/>
              </a:ext>
            </a:extLst>
          </p:cNvPr>
          <p:cNvSpPr>
            <a:spLocks noGrp="1"/>
          </p:cNvSpPr>
          <p:nvPr>
            <p:ph sz="half" idx="12"/>
          </p:nvPr>
        </p:nvSpPr>
        <p:spPr>
          <a:xfrm>
            <a:off x="3567792" y="2754526"/>
            <a:ext cx="2476500" cy="2468360"/>
          </a:xfrm>
        </p:spPr>
        <p:txBody>
          <a:bodyPr/>
          <a:lstStyle>
            <a:lvl1pPr marL="0" indent="0">
              <a:buFontTx/>
              <a:buNone/>
              <a:defRPr/>
            </a:lvl1pPr>
          </a:lstStyle>
          <a:p>
            <a:pPr lvl="0"/>
            <a:endParaRPr lang="en-US"/>
          </a:p>
        </p:txBody>
      </p:sp>
      <p:sp>
        <p:nvSpPr>
          <p:cNvPr id="8" name="Content Placeholder 3">
            <a:extLst>
              <a:ext uri="{FF2B5EF4-FFF2-40B4-BE49-F238E27FC236}">
                <a16:creationId xmlns:a16="http://schemas.microsoft.com/office/drawing/2014/main" id="{ADF834AB-E2FF-7048-A02D-F6833023FD6C}"/>
              </a:ext>
            </a:extLst>
          </p:cNvPr>
          <p:cNvSpPr>
            <a:spLocks noGrp="1"/>
          </p:cNvSpPr>
          <p:nvPr>
            <p:ph sz="half" idx="13"/>
          </p:nvPr>
        </p:nvSpPr>
        <p:spPr>
          <a:xfrm>
            <a:off x="6196692" y="2760422"/>
            <a:ext cx="2476500" cy="2468360"/>
          </a:xfrm>
        </p:spPr>
        <p:txBody>
          <a:bodyPr/>
          <a:lstStyle>
            <a:lvl1pPr marL="0" indent="0">
              <a:buFontTx/>
              <a:buNone/>
              <a:defRPr/>
            </a:lvl1pPr>
          </a:lstStyle>
          <a:p>
            <a:pPr lvl="0"/>
            <a:endParaRPr lang="en-US"/>
          </a:p>
        </p:txBody>
      </p:sp>
      <p:sp>
        <p:nvSpPr>
          <p:cNvPr id="9" name="Content Placeholder 3">
            <a:extLst>
              <a:ext uri="{FF2B5EF4-FFF2-40B4-BE49-F238E27FC236}">
                <a16:creationId xmlns:a16="http://schemas.microsoft.com/office/drawing/2014/main" id="{1559CA14-AC86-4744-B038-7AEA74873DAE}"/>
              </a:ext>
            </a:extLst>
          </p:cNvPr>
          <p:cNvSpPr>
            <a:spLocks noGrp="1"/>
          </p:cNvSpPr>
          <p:nvPr>
            <p:ph sz="half" idx="14"/>
          </p:nvPr>
        </p:nvSpPr>
        <p:spPr>
          <a:xfrm>
            <a:off x="8825592" y="2754526"/>
            <a:ext cx="2476500" cy="2468360"/>
          </a:xfrm>
        </p:spPr>
        <p:txBody>
          <a:bodyPr/>
          <a:lstStyle>
            <a:lvl1pPr marL="0" indent="0">
              <a:buFontTx/>
              <a:buNone/>
              <a:defRPr/>
            </a:lvl1pPr>
          </a:lstStyle>
          <a:p>
            <a:pPr lvl="0"/>
            <a:endParaRPr lang="en-US"/>
          </a:p>
        </p:txBody>
      </p:sp>
    </p:spTree>
    <p:extLst>
      <p:ext uri="{BB962C8B-B14F-4D97-AF65-F5344CB8AC3E}">
        <p14:creationId xmlns:p14="http://schemas.microsoft.com/office/powerpoint/2010/main" val="3760997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F365B-BD3B-2B44-B2B3-62FE9A3291D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286A53E-1C13-B448-B89B-AFA75BA2B833}"/>
              </a:ext>
            </a:extLst>
          </p:cNvPr>
          <p:cNvSpPr>
            <a:spLocks noGrp="1"/>
          </p:cNvSpPr>
          <p:nvPr>
            <p:ph type="sldNum" sz="quarter" idx="10"/>
          </p:nvPr>
        </p:nvSpPr>
        <p:spPr/>
        <p:txBody>
          <a:bodyPr/>
          <a:lstStyle/>
          <a:p>
            <a:fld id="{360EBFFF-5DFC-9D43-A854-BD504570B9CA}" type="slidenum">
              <a:rPr lang="en-US" smtClean="0"/>
              <a:t>‹#›</a:t>
            </a:fld>
            <a:endParaRPr lang="en-US"/>
          </a:p>
        </p:txBody>
      </p:sp>
      <p:sp>
        <p:nvSpPr>
          <p:cNvPr id="4" name="Date Placeholder 3">
            <a:extLst>
              <a:ext uri="{FF2B5EF4-FFF2-40B4-BE49-F238E27FC236}">
                <a16:creationId xmlns:a16="http://schemas.microsoft.com/office/drawing/2014/main" id="{95CCDFB1-B673-2A44-A84A-F95CD8D6C130}"/>
              </a:ext>
            </a:extLst>
          </p:cNvPr>
          <p:cNvSpPr>
            <a:spLocks noGrp="1"/>
          </p:cNvSpPr>
          <p:nvPr>
            <p:ph type="dt" sz="half" idx="11"/>
          </p:nvPr>
        </p:nvSpPr>
        <p:spPr/>
        <p:txBody>
          <a:bodyPr/>
          <a:lstStyle/>
          <a:p>
            <a:fld id="{9E308956-AB62-D54A-B409-57C26FD458ED}" type="datetimeFigureOut">
              <a:rPr lang="en-US" smtClean="0"/>
              <a:t>7/12/2022</a:t>
            </a:fld>
            <a:endParaRPr lang="en-US"/>
          </a:p>
        </p:txBody>
      </p:sp>
      <p:sp>
        <p:nvSpPr>
          <p:cNvPr id="5" name="Content Placeholder 2">
            <a:extLst>
              <a:ext uri="{FF2B5EF4-FFF2-40B4-BE49-F238E27FC236}">
                <a16:creationId xmlns:a16="http://schemas.microsoft.com/office/drawing/2014/main" id="{E92A59CD-5485-F945-92CF-4DE4E40E2EF9}"/>
              </a:ext>
            </a:extLst>
          </p:cNvPr>
          <p:cNvSpPr>
            <a:spLocks noGrp="1"/>
          </p:cNvSpPr>
          <p:nvPr>
            <p:ph sz="half" idx="1" hasCustomPrompt="1"/>
          </p:nvPr>
        </p:nvSpPr>
        <p:spPr>
          <a:xfrm>
            <a:off x="479672" y="1526715"/>
            <a:ext cx="11287724" cy="1004214"/>
          </a:xfrm>
        </p:spPr>
        <p:txBody>
          <a:bodyPr/>
          <a:lstStyle>
            <a:lvl1pPr marL="0" indent="0">
              <a:buFontTx/>
              <a:buNone/>
              <a:defRPr/>
            </a:lvl1pPr>
            <a:lvl2pPr marL="457200" indent="0">
              <a:buFontTx/>
              <a:buNone/>
              <a:defRPr/>
            </a:lvl2pPr>
          </a:lstStyle>
          <a:p>
            <a:pPr lvl="0"/>
            <a:r>
              <a:rPr lang="en-US"/>
              <a:t>Edit Master text styles</a:t>
            </a:r>
          </a:p>
        </p:txBody>
      </p:sp>
      <p:sp>
        <p:nvSpPr>
          <p:cNvPr id="6" name="Content Placeholder 3">
            <a:extLst>
              <a:ext uri="{FF2B5EF4-FFF2-40B4-BE49-F238E27FC236}">
                <a16:creationId xmlns:a16="http://schemas.microsoft.com/office/drawing/2014/main" id="{C7409CF7-EDDD-7A4A-9D9C-AE5943334D52}"/>
              </a:ext>
            </a:extLst>
          </p:cNvPr>
          <p:cNvSpPr>
            <a:spLocks noGrp="1"/>
          </p:cNvSpPr>
          <p:nvPr>
            <p:ph sz="half" idx="2"/>
          </p:nvPr>
        </p:nvSpPr>
        <p:spPr>
          <a:xfrm>
            <a:off x="479672" y="2770192"/>
            <a:ext cx="2111068" cy="2104129"/>
          </a:xfrm>
        </p:spPr>
        <p:txBody>
          <a:bodyPr/>
          <a:lstStyle>
            <a:lvl1pPr marL="0" indent="0">
              <a:buFontTx/>
              <a:buNone/>
              <a:defRPr/>
            </a:lvl1pPr>
          </a:lstStyle>
          <a:p>
            <a:pPr lvl="0"/>
            <a:endParaRPr lang="en-US"/>
          </a:p>
        </p:txBody>
      </p:sp>
      <p:sp>
        <p:nvSpPr>
          <p:cNvPr id="7" name="Content Placeholder 3">
            <a:extLst>
              <a:ext uri="{FF2B5EF4-FFF2-40B4-BE49-F238E27FC236}">
                <a16:creationId xmlns:a16="http://schemas.microsoft.com/office/drawing/2014/main" id="{AD6C00A5-DFA5-7548-8B6C-F28846B8369B}"/>
              </a:ext>
            </a:extLst>
          </p:cNvPr>
          <p:cNvSpPr>
            <a:spLocks noGrp="1"/>
          </p:cNvSpPr>
          <p:nvPr>
            <p:ph sz="half" idx="12"/>
          </p:nvPr>
        </p:nvSpPr>
        <p:spPr>
          <a:xfrm>
            <a:off x="2773836" y="2764296"/>
            <a:ext cx="2111068" cy="2104129"/>
          </a:xfrm>
        </p:spPr>
        <p:txBody>
          <a:bodyPr/>
          <a:lstStyle>
            <a:lvl1pPr marL="0" indent="0">
              <a:buFontTx/>
              <a:buNone/>
              <a:defRPr/>
            </a:lvl1pPr>
          </a:lstStyle>
          <a:p>
            <a:pPr lvl="0"/>
            <a:endParaRPr lang="en-US"/>
          </a:p>
        </p:txBody>
      </p:sp>
      <p:sp>
        <p:nvSpPr>
          <p:cNvPr id="8" name="Content Placeholder 3">
            <a:extLst>
              <a:ext uri="{FF2B5EF4-FFF2-40B4-BE49-F238E27FC236}">
                <a16:creationId xmlns:a16="http://schemas.microsoft.com/office/drawing/2014/main" id="{ADF834AB-E2FF-7048-A02D-F6833023FD6C}"/>
              </a:ext>
            </a:extLst>
          </p:cNvPr>
          <p:cNvSpPr>
            <a:spLocks noGrp="1"/>
          </p:cNvSpPr>
          <p:nvPr>
            <p:ph sz="half" idx="13"/>
          </p:nvPr>
        </p:nvSpPr>
        <p:spPr>
          <a:xfrm>
            <a:off x="5068000" y="2770192"/>
            <a:ext cx="2111068" cy="2104129"/>
          </a:xfrm>
        </p:spPr>
        <p:txBody>
          <a:bodyPr/>
          <a:lstStyle>
            <a:lvl1pPr marL="0" indent="0">
              <a:buFontTx/>
              <a:buNone/>
              <a:defRPr/>
            </a:lvl1pPr>
          </a:lstStyle>
          <a:p>
            <a:pPr lvl="0"/>
            <a:endParaRPr lang="en-US"/>
          </a:p>
        </p:txBody>
      </p:sp>
      <p:sp>
        <p:nvSpPr>
          <p:cNvPr id="9" name="Content Placeholder 3">
            <a:extLst>
              <a:ext uri="{FF2B5EF4-FFF2-40B4-BE49-F238E27FC236}">
                <a16:creationId xmlns:a16="http://schemas.microsoft.com/office/drawing/2014/main" id="{1559CA14-AC86-4744-B038-7AEA74873DAE}"/>
              </a:ext>
            </a:extLst>
          </p:cNvPr>
          <p:cNvSpPr>
            <a:spLocks noGrp="1"/>
          </p:cNvSpPr>
          <p:nvPr>
            <p:ph sz="half" idx="14"/>
          </p:nvPr>
        </p:nvSpPr>
        <p:spPr>
          <a:xfrm>
            <a:off x="7362164" y="2764296"/>
            <a:ext cx="2111068" cy="2104129"/>
          </a:xfrm>
        </p:spPr>
        <p:txBody>
          <a:bodyPr/>
          <a:lstStyle>
            <a:lvl1pPr marL="0" indent="0">
              <a:buFontTx/>
              <a:buNone/>
              <a:defRPr/>
            </a:lvl1pPr>
          </a:lstStyle>
          <a:p>
            <a:pPr lvl="0"/>
            <a:endParaRPr lang="en-US"/>
          </a:p>
        </p:txBody>
      </p:sp>
      <p:sp>
        <p:nvSpPr>
          <p:cNvPr id="10" name="Content Placeholder 3">
            <a:extLst>
              <a:ext uri="{FF2B5EF4-FFF2-40B4-BE49-F238E27FC236}">
                <a16:creationId xmlns:a16="http://schemas.microsoft.com/office/drawing/2014/main" id="{95E0CFEC-D3F8-AE48-B6E6-5115A0A81D36}"/>
              </a:ext>
            </a:extLst>
          </p:cNvPr>
          <p:cNvSpPr>
            <a:spLocks noGrp="1"/>
          </p:cNvSpPr>
          <p:nvPr>
            <p:ph sz="half" idx="15"/>
          </p:nvPr>
        </p:nvSpPr>
        <p:spPr>
          <a:xfrm>
            <a:off x="9656328" y="2759527"/>
            <a:ext cx="2111068" cy="2104129"/>
          </a:xfrm>
        </p:spPr>
        <p:txBody>
          <a:bodyPr/>
          <a:lstStyle>
            <a:lvl1pPr marL="0" indent="0">
              <a:buFontTx/>
              <a:buNone/>
              <a:defRPr/>
            </a:lvl1pPr>
          </a:lstStyle>
          <a:p>
            <a:pPr lvl="0"/>
            <a:endParaRPr lang="en-US"/>
          </a:p>
        </p:txBody>
      </p:sp>
    </p:spTree>
    <p:extLst>
      <p:ext uri="{BB962C8B-B14F-4D97-AF65-F5344CB8AC3E}">
        <p14:creationId xmlns:p14="http://schemas.microsoft.com/office/powerpoint/2010/main" val="220712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1500A-B89D-7E48-A5BA-4DEFA50AD66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98BE5F8-5DFF-914E-A432-3DDDD34EDBF2}"/>
              </a:ext>
            </a:extLst>
          </p:cNvPr>
          <p:cNvSpPr>
            <a:spLocks noGrp="1"/>
          </p:cNvSpPr>
          <p:nvPr>
            <p:ph type="sldNum" sz="quarter" idx="10"/>
          </p:nvPr>
        </p:nvSpPr>
        <p:spPr/>
        <p:txBody>
          <a:bodyPr/>
          <a:lstStyle/>
          <a:p>
            <a:fld id="{360EBFFF-5DFC-9D43-A854-BD504570B9CA}" type="slidenum">
              <a:rPr lang="en-US" smtClean="0"/>
              <a:t>‹#›</a:t>
            </a:fld>
            <a:endParaRPr lang="en-US"/>
          </a:p>
        </p:txBody>
      </p:sp>
      <p:sp>
        <p:nvSpPr>
          <p:cNvPr id="4" name="Date Placeholder 3">
            <a:extLst>
              <a:ext uri="{FF2B5EF4-FFF2-40B4-BE49-F238E27FC236}">
                <a16:creationId xmlns:a16="http://schemas.microsoft.com/office/drawing/2014/main" id="{09BE5B41-D3C7-DD48-9D9E-752FA6B67F61}"/>
              </a:ext>
            </a:extLst>
          </p:cNvPr>
          <p:cNvSpPr>
            <a:spLocks noGrp="1"/>
          </p:cNvSpPr>
          <p:nvPr>
            <p:ph type="dt" sz="half" idx="11"/>
          </p:nvPr>
        </p:nvSpPr>
        <p:spPr/>
        <p:txBody>
          <a:bodyPr/>
          <a:lstStyle/>
          <a:p>
            <a:fld id="{9E308956-AB62-D54A-B409-57C26FD458ED}" type="datetimeFigureOut">
              <a:rPr lang="en-US" smtClean="0"/>
              <a:t>7/12/2022</a:t>
            </a:fld>
            <a:endParaRPr lang="en-US"/>
          </a:p>
        </p:txBody>
      </p:sp>
      <p:sp>
        <p:nvSpPr>
          <p:cNvPr id="5" name="Text Placeholder 2">
            <a:extLst>
              <a:ext uri="{FF2B5EF4-FFF2-40B4-BE49-F238E27FC236}">
                <a16:creationId xmlns:a16="http://schemas.microsoft.com/office/drawing/2014/main" id="{C926DE86-DAE3-8B40-B51B-CAE96CDD0CD4}"/>
              </a:ext>
            </a:extLst>
          </p:cNvPr>
          <p:cNvSpPr>
            <a:spLocks noGrp="1"/>
          </p:cNvSpPr>
          <p:nvPr>
            <p:ph type="body" idx="1" hasCustomPrompt="1"/>
          </p:nvPr>
        </p:nvSpPr>
        <p:spPr>
          <a:xfrm>
            <a:off x="839788" y="1428500"/>
            <a:ext cx="5157787" cy="82391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3">
            <a:extLst>
              <a:ext uri="{FF2B5EF4-FFF2-40B4-BE49-F238E27FC236}">
                <a16:creationId xmlns:a16="http://schemas.microsoft.com/office/drawing/2014/main" id="{0D7CF495-46FA-4446-BC3C-FB5B3D53CF26}"/>
              </a:ext>
            </a:extLst>
          </p:cNvPr>
          <p:cNvSpPr>
            <a:spLocks noGrp="1"/>
          </p:cNvSpPr>
          <p:nvPr>
            <p:ph sz="half" idx="2"/>
          </p:nvPr>
        </p:nvSpPr>
        <p:spPr>
          <a:xfrm>
            <a:off x="839788" y="2252412"/>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F6127D2-883A-594A-BF9E-300274971DBE}"/>
              </a:ext>
            </a:extLst>
          </p:cNvPr>
          <p:cNvSpPr>
            <a:spLocks noGrp="1"/>
          </p:cNvSpPr>
          <p:nvPr>
            <p:ph type="body" sz="quarter" idx="3" hasCustomPrompt="1"/>
          </p:nvPr>
        </p:nvSpPr>
        <p:spPr>
          <a:xfrm>
            <a:off x="6172200" y="1428500"/>
            <a:ext cx="5183188" cy="82391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5">
            <a:extLst>
              <a:ext uri="{FF2B5EF4-FFF2-40B4-BE49-F238E27FC236}">
                <a16:creationId xmlns:a16="http://schemas.microsoft.com/office/drawing/2014/main" id="{77292006-6713-484C-9CD6-897097932D9D}"/>
              </a:ext>
            </a:extLst>
          </p:cNvPr>
          <p:cNvSpPr>
            <a:spLocks noGrp="1"/>
          </p:cNvSpPr>
          <p:nvPr>
            <p:ph sz="quarter" idx="4"/>
          </p:nvPr>
        </p:nvSpPr>
        <p:spPr>
          <a:xfrm>
            <a:off x="6172200" y="2252412"/>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6402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ADE7D-C74E-0D42-87DC-22D4BA126C7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C076174-D54D-0B4C-AEF1-0EDC62DC5E7E}"/>
              </a:ext>
            </a:extLst>
          </p:cNvPr>
          <p:cNvSpPr>
            <a:spLocks noGrp="1"/>
          </p:cNvSpPr>
          <p:nvPr>
            <p:ph type="sldNum" sz="quarter" idx="10"/>
          </p:nvPr>
        </p:nvSpPr>
        <p:spPr/>
        <p:txBody>
          <a:bodyPr/>
          <a:lstStyle/>
          <a:p>
            <a:fld id="{360EBFFF-5DFC-9D43-A854-BD504570B9CA}" type="slidenum">
              <a:rPr lang="en-US" smtClean="0"/>
              <a:t>‹#›</a:t>
            </a:fld>
            <a:endParaRPr lang="en-US"/>
          </a:p>
        </p:txBody>
      </p:sp>
      <p:sp>
        <p:nvSpPr>
          <p:cNvPr id="4" name="Date Placeholder 3">
            <a:extLst>
              <a:ext uri="{FF2B5EF4-FFF2-40B4-BE49-F238E27FC236}">
                <a16:creationId xmlns:a16="http://schemas.microsoft.com/office/drawing/2014/main" id="{38738229-3F54-4144-85D8-7C1DED27E0BE}"/>
              </a:ext>
            </a:extLst>
          </p:cNvPr>
          <p:cNvSpPr>
            <a:spLocks noGrp="1"/>
          </p:cNvSpPr>
          <p:nvPr>
            <p:ph type="dt" sz="half" idx="11"/>
          </p:nvPr>
        </p:nvSpPr>
        <p:spPr/>
        <p:txBody>
          <a:bodyPr/>
          <a:lstStyle/>
          <a:p>
            <a:fld id="{9E308956-AB62-D54A-B409-57C26FD458ED}" type="datetimeFigureOut">
              <a:rPr lang="en-US" smtClean="0"/>
              <a:t>7/12/2022</a:t>
            </a:fld>
            <a:endParaRPr lang="en-US"/>
          </a:p>
        </p:txBody>
      </p:sp>
      <p:sp>
        <p:nvSpPr>
          <p:cNvPr id="5" name="Title 1">
            <a:extLst>
              <a:ext uri="{FF2B5EF4-FFF2-40B4-BE49-F238E27FC236}">
                <a16:creationId xmlns:a16="http://schemas.microsoft.com/office/drawing/2014/main" id="{470ABF17-07C4-6942-8472-562FF05A8BA3}"/>
              </a:ext>
            </a:extLst>
          </p:cNvPr>
          <p:cNvSpPr txBox="1">
            <a:spLocks/>
          </p:cNvSpPr>
          <p:nvPr userDrawn="1"/>
        </p:nvSpPr>
        <p:spPr>
          <a:xfrm>
            <a:off x="839788" y="1482725"/>
            <a:ext cx="3932237" cy="160020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accent5"/>
                </a:solidFill>
                <a:latin typeface="+mj-lt"/>
                <a:ea typeface="+mj-ea"/>
                <a:cs typeface="+mj-cs"/>
              </a:defRPr>
            </a:lvl1pPr>
          </a:lstStyle>
          <a:p>
            <a:r>
              <a:rPr lang="en-US"/>
              <a:t>Click to edit Master title style</a:t>
            </a:r>
          </a:p>
        </p:txBody>
      </p:sp>
      <p:sp>
        <p:nvSpPr>
          <p:cNvPr id="6" name="Content Placeholder 2">
            <a:extLst>
              <a:ext uri="{FF2B5EF4-FFF2-40B4-BE49-F238E27FC236}">
                <a16:creationId xmlns:a16="http://schemas.microsoft.com/office/drawing/2014/main" id="{EDD28314-02D6-6043-BA0C-7D47F8DFD372}"/>
              </a:ext>
            </a:extLst>
          </p:cNvPr>
          <p:cNvSpPr>
            <a:spLocks noGrp="1"/>
          </p:cNvSpPr>
          <p:nvPr>
            <p:ph idx="1"/>
          </p:nvPr>
        </p:nvSpPr>
        <p:spPr>
          <a:xfrm>
            <a:off x="5180012" y="141710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811E16A0-F4DE-BA41-B740-4DEC47B0858D}"/>
              </a:ext>
            </a:extLst>
          </p:cNvPr>
          <p:cNvSpPr>
            <a:spLocks noGrp="1"/>
          </p:cNvSpPr>
          <p:nvPr>
            <p:ph type="body" sz="half" idx="2"/>
          </p:nvPr>
        </p:nvSpPr>
        <p:spPr>
          <a:xfrm>
            <a:off x="839788" y="3082925"/>
            <a:ext cx="3932237" cy="32078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937491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1D1AE-5F97-2D42-8AF1-D0FD5DFEFCE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9145AAD-5D62-D247-A542-464D11329A32}"/>
              </a:ext>
            </a:extLst>
          </p:cNvPr>
          <p:cNvSpPr>
            <a:spLocks noGrp="1"/>
          </p:cNvSpPr>
          <p:nvPr>
            <p:ph type="sldNum" sz="quarter" idx="10"/>
          </p:nvPr>
        </p:nvSpPr>
        <p:spPr/>
        <p:txBody>
          <a:bodyPr/>
          <a:lstStyle/>
          <a:p>
            <a:fld id="{360EBFFF-5DFC-9D43-A854-BD504570B9CA}" type="slidenum">
              <a:rPr lang="en-US" smtClean="0"/>
              <a:t>‹#›</a:t>
            </a:fld>
            <a:endParaRPr lang="en-US"/>
          </a:p>
        </p:txBody>
      </p:sp>
      <p:sp>
        <p:nvSpPr>
          <p:cNvPr id="4" name="Date Placeholder 3">
            <a:extLst>
              <a:ext uri="{FF2B5EF4-FFF2-40B4-BE49-F238E27FC236}">
                <a16:creationId xmlns:a16="http://schemas.microsoft.com/office/drawing/2014/main" id="{F9CD8BAD-B409-9342-81B7-8846A15F514A}"/>
              </a:ext>
            </a:extLst>
          </p:cNvPr>
          <p:cNvSpPr>
            <a:spLocks noGrp="1"/>
          </p:cNvSpPr>
          <p:nvPr>
            <p:ph type="dt" sz="half" idx="11"/>
          </p:nvPr>
        </p:nvSpPr>
        <p:spPr/>
        <p:txBody>
          <a:bodyPr/>
          <a:lstStyle/>
          <a:p>
            <a:fld id="{9E308956-AB62-D54A-B409-57C26FD458ED}" type="datetimeFigureOut">
              <a:rPr lang="en-US" smtClean="0"/>
              <a:t>7/12/2022</a:t>
            </a:fld>
            <a:endParaRPr lang="en-US"/>
          </a:p>
        </p:txBody>
      </p:sp>
    </p:spTree>
    <p:extLst>
      <p:ext uri="{BB962C8B-B14F-4D97-AF65-F5344CB8AC3E}">
        <p14:creationId xmlns:p14="http://schemas.microsoft.com/office/powerpoint/2010/main" val="933083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2326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3.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5E6E0C8-45CE-8440-B2ED-EA2E34C4199A}"/>
              </a:ext>
              <a:ext uri="{C183D7F6-B498-43B3-948B-1728B52AA6E4}">
                <adec:decorative xmlns:adec="http://schemas.microsoft.com/office/drawing/2017/decorative" xmlns="" val="1"/>
              </a:ext>
            </a:extLst>
          </p:cNvPr>
          <p:cNvSpPr/>
          <p:nvPr userDrawn="1"/>
        </p:nvSpPr>
        <p:spPr>
          <a:xfrm>
            <a:off x="224874" y="228600"/>
            <a:ext cx="11731752" cy="685800"/>
          </a:xfrm>
          <a:prstGeom prst="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a:endParaRPr lang="en-US"/>
          </a:p>
        </p:txBody>
      </p:sp>
      <p:pic>
        <p:nvPicPr>
          <p:cNvPr id="10" name="Picture 9">
            <a:extLst>
              <a:ext uri="{FF2B5EF4-FFF2-40B4-BE49-F238E27FC236}">
                <a16:creationId xmlns:a16="http://schemas.microsoft.com/office/drawing/2014/main" id="{68AB6117-51A6-D64F-924B-C6EDC2422BE4}"/>
              </a:ext>
              <a:ext uri="{C183D7F6-B498-43B3-948B-1728B52AA6E4}">
                <adec:decorative xmlns:adec="http://schemas.microsoft.com/office/drawing/2017/decorative" xmlns="" val="1"/>
              </a:ext>
            </a:extLst>
          </p:cNvPr>
          <p:cNvPicPr>
            <a:picLocks noChangeAspect="1"/>
          </p:cNvPicPr>
          <p:nvPr userDrawn="1"/>
        </p:nvPicPr>
        <p:blipFill>
          <a:blip r:embed="rId19"/>
          <a:stretch>
            <a:fillRect/>
          </a:stretch>
        </p:blipFill>
        <p:spPr>
          <a:xfrm>
            <a:off x="11424496" y="382059"/>
            <a:ext cx="342900" cy="406400"/>
          </a:xfrm>
          <a:prstGeom prst="rect">
            <a:avLst/>
          </a:prstGeom>
        </p:spPr>
      </p:pic>
      <p:sp>
        <p:nvSpPr>
          <p:cNvPr id="3" name="Text Placeholder 2">
            <a:extLst>
              <a:ext uri="{FF2B5EF4-FFF2-40B4-BE49-F238E27FC236}">
                <a16:creationId xmlns:a16="http://schemas.microsoft.com/office/drawing/2014/main" id="{4CAA32F7-565A-DC45-8977-04F7F12AE060}"/>
              </a:ext>
            </a:extLst>
          </p:cNvPr>
          <p:cNvSpPr>
            <a:spLocks noGrp="1"/>
          </p:cNvSpPr>
          <p:nvPr>
            <p:ph type="body" idx="1"/>
          </p:nvPr>
        </p:nvSpPr>
        <p:spPr>
          <a:xfrm>
            <a:off x="838200" y="1490133"/>
            <a:ext cx="10515600" cy="46868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12">
            <a:extLst>
              <a:ext uri="{FF2B5EF4-FFF2-40B4-BE49-F238E27FC236}">
                <a16:creationId xmlns:a16="http://schemas.microsoft.com/office/drawing/2014/main" id="{0B62A903-8022-E540-B2F3-84A11724531F}"/>
              </a:ext>
            </a:extLst>
          </p:cNvPr>
          <p:cNvSpPr>
            <a:spLocks noGrp="1"/>
          </p:cNvSpPr>
          <p:nvPr>
            <p:ph type="title"/>
          </p:nvPr>
        </p:nvSpPr>
        <p:spPr>
          <a:xfrm>
            <a:off x="323908" y="288473"/>
            <a:ext cx="10776668" cy="609600"/>
          </a:xfrm>
          <a:prstGeom prst="rect">
            <a:avLst/>
          </a:prstGeom>
        </p:spPr>
        <p:txBody>
          <a:bodyPr vert="horz" lIns="91440" tIns="45720" rIns="91440" bIns="45720" rtlCol="0" anchor="ctr">
            <a:normAutofit/>
          </a:bodyPr>
          <a:lstStyle/>
          <a:p>
            <a:r>
              <a:rPr lang="en-US"/>
              <a:t>Click to edit Master title style</a:t>
            </a:r>
          </a:p>
        </p:txBody>
      </p:sp>
      <p:sp>
        <p:nvSpPr>
          <p:cNvPr id="14" name="Slide Number Placeholder 13">
            <a:extLst>
              <a:ext uri="{FF2B5EF4-FFF2-40B4-BE49-F238E27FC236}">
                <a16:creationId xmlns:a16="http://schemas.microsoft.com/office/drawing/2014/main" id="{2675FE4D-B64A-8245-A8CD-07631C1F9A2C}"/>
              </a:ext>
            </a:extLst>
          </p:cNvPr>
          <p:cNvSpPr>
            <a:spLocks noGrp="1"/>
          </p:cNvSpPr>
          <p:nvPr>
            <p:ph type="sldNum" sz="quarter" idx="4"/>
          </p:nvPr>
        </p:nvSpPr>
        <p:spPr>
          <a:xfrm>
            <a:off x="9024196"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0EBFFF-5DFC-9D43-A854-BD504570B9CA}" type="slidenum">
              <a:rPr lang="en-US" smtClean="0"/>
              <a:t>‹#›</a:t>
            </a:fld>
            <a:endParaRPr lang="en-US"/>
          </a:p>
        </p:txBody>
      </p:sp>
      <p:sp>
        <p:nvSpPr>
          <p:cNvPr id="17" name="Date Placeholder 16">
            <a:extLst>
              <a:ext uri="{FF2B5EF4-FFF2-40B4-BE49-F238E27FC236}">
                <a16:creationId xmlns:a16="http://schemas.microsoft.com/office/drawing/2014/main" id="{24016218-D4F5-F442-AE6B-771B7C632924}"/>
              </a:ext>
            </a:extLst>
          </p:cNvPr>
          <p:cNvSpPr>
            <a:spLocks noGrp="1"/>
          </p:cNvSpPr>
          <p:nvPr>
            <p:ph type="dt" sz="half" idx="2"/>
          </p:nvPr>
        </p:nvSpPr>
        <p:spPr>
          <a:xfrm>
            <a:off x="584976"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308956-AB62-D54A-B409-57C26FD458ED}" type="datetimeFigureOut">
              <a:rPr lang="en-US" smtClean="0"/>
              <a:t>7/12/2022</a:t>
            </a:fld>
            <a:endParaRPr lang="en-US"/>
          </a:p>
        </p:txBody>
      </p:sp>
    </p:spTree>
    <p:extLst>
      <p:ext uri="{BB962C8B-B14F-4D97-AF65-F5344CB8AC3E}">
        <p14:creationId xmlns:p14="http://schemas.microsoft.com/office/powerpoint/2010/main" val="2314496985"/>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78" r:id="rId3"/>
    <p:sldLayoutId id="2147483679" r:id="rId4"/>
    <p:sldLayoutId id="214748368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91" r:id="rId17"/>
  </p:sldLayoutIdLst>
  <p:hf hdr="0"/>
  <p:txStyles>
    <p:titleStyle>
      <a:lvl1pPr algn="l" defTabSz="914400" rtl="0" eaLnBrk="1" latinLnBrk="0" hangingPunct="1">
        <a:lnSpc>
          <a:spcPct val="90000"/>
        </a:lnSpc>
        <a:spcBef>
          <a:spcPct val="0"/>
        </a:spcBef>
        <a:buNone/>
        <a:defRPr sz="3600" b="1"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4139AF-8D57-D042-A99C-3C5D4BE817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DB7E984-ACD9-FF4A-99E6-09DA89BC47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98D161-0C1B-A44A-82B7-C07D4F0FE7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2FAEE4-D469-A54B-9FE6-F40514B491F1}" type="datetimeFigureOut">
              <a:rPr lang="en-US" smtClean="0"/>
              <a:t>7/12/2022</a:t>
            </a:fld>
            <a:endParaRPr lang="en-US"/>
          </a:p>
        </p:txBody>
      </p:sp>
      <p:sp>
        <p:nvSpPr>
          <p:cNvPr id="5" name="Footer Placeholder 4">
            <a:extLst>
              <a:ext uri="{FF2B5EF4-FFF2-40B4-BE49-F238E27FC236}">
                <a16:creationId xmlns:a16="http://schemas.microsoft.com/office/drawing/2014/main" id="{8EBDE3BF-5440-AE4F-93E3-CA3E88B56D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02921FA-965F-814F-9E5F-9E4F4980F9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38CC4-69E7-DD44-ADF6-86886E7AEBCF}" type="slidenum">
              <a:rPr lang="en-US" smtClean="0"/>
              <a:t>‹#›</a:t>
            </a:fld>
            <a:endParaRPr lang="en-US"/>
          </a:p>
        </p:txBody>
      </p:sp>
    </p:spTree>
    <p:extLst>
      <p:ext uri="{BB962C8B-B14F-4D97-AF65-F5344CB8AC3E}">
        <p14:creationId xmlns:p14="http://schemas.microsoft.com/office/powerpoint/2010/main" val="4014783297"/>
      </p:ext>
    </p:extLst>
  </p:cSld>
  <p:clrMap bg1="lt1" tx1="dk1" bg2="lt2" tx2="dk2" accent1="accent1" accent2="accent2" accent3="accent3" accent4="accent4" accent5="accent5" accent6="accent6" hlink="hlink" folHlink="folHlink"/>
  <p:sldLayoutIdLst>
    <p:sldLayoutId id="2147483683" r:id="rId1"/>
    <p:sldLayoutId id="2147483685" r:id="rId2"/>
    <p:sldLayoutId id="2147483686" r:id="rId3"/>
    <p:sldLayoutId id="2147483687" r:id="rId4"/>
    <p:sldLayoutId id="2147483688" r:id="rId5"/>
    <p:sldLayoutId id="2147483689" r:id="rId6"/>
    <p:sldLayoutId id="2147483690"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5E6E0C8-45CE-8440-B2ED-EA2E34C4199A}"/>
              </a:ext>
              <a:ext uri="{C183D7F6-B498-43B3-948B-1728B52AA6E4}">
                <adec:decorative xmlns:adec="http://schemas.microsoft.com/office/drawing/2017/decorative" xmlns="" val="1"/>
              </a:ext>
            </a:extLst>
          </p:cNvPr>
          <p:cNvSpPr/>
          <p:nvPr userDrawn="1"/>
        </p:nvSpPr>
        <p:spPr>
          <a:xfrm>
            <a:off x="224874" y="228600"/>
            <a:ext cx="11731752" cy="1016000"/>
          </a:xfrm>
          <a:prstGeom prst="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a:endParaRPr lang="en-US"/>
          </a:p>
        </p:txBody>
      </p:sp>
      <p:pic>
        <p:nvPicPr>
          <p:cNvPr id="4" name="Picture 3" descr="White text on a black background&#10;&#10;Description automatically generated with medium confidence">
            <a:extLst>
              <a:ext uri="{FF2B5EF4-FFF2-40B4-BE49-F238E27FC236}">
                <a16:creationId xmlns:a16="http://schemas.microsoft.com/office/drawing/2014/main" id="{B7B5BB1E-1DCC-6143-80D7-C3D42C92466F}"/>
              </a:ext>
            </a:extLst>
          </p:cNvPr>
          <p:cNvPicPr>
            <a:picLocks noChangeAspect="1"/>
          </p:cNvPicPr>
          <p:nvPr userDrawn="1"/>
        </p:nvPicPr>
        <p:blipFill>
          <a:blip r:embed="rId3"/>
          <a:stretch>
            <a:fillRect/>
          </a:stretch>
        </p:blipFill>
        <p:spPr>
          <a:xfrm>
            <a:off x="424604" y="436677"/>
            <a:ext cx="3371789" cy="640015"/>
          </a:xfrm>
          <a:prstGeom prst="rect">
            <a:avLst/>
          </a:prstGeom>
        </p:spPr>
      </p:pic>
      <p:sp>
        <p:nvSpPr>
          <p:cNvPr id="5" name="TextBox 4">
            <a:extLst>
              <a:ext uri="{FF2B5EF4-FFF2-40B4-BE49-F238E27FC236}">
                <a16:creationId xmlns:a16="http://schemas.microsoft.com/office/drawing/2014/main" id="{17CDB24C-87E8-044D-A8B9-F57CDBE81832}"/>
              </a:ext>
            </a:extLst>
          </p:cNvPr>
          <p:cNvSpPr txBox="1"/>
          <p:nvPr userDrawn="1"/>
        </p:nvSpPr>
        <p:spPr>
          <a:xfrm>
            <a:off x="6654800" y="738138"/>
            <a:ext cx="5112596" cy="338554"/>
          </a:xfrm>
          <a:prstGeom prst="rect">
            <a:avLst/>
          </a:prstGeom>
          <a:noFill/>
        </p:spPr>
        <p:txBody>
          <a:bodyPr wrap="square" rtlCol="0">
            <a:spAutoFit/>
          </a:bodyPr>
          <a:lstStyle/>
          <a:p>
            <a:pPr algn="r"/>
            <a:r>
              <a:rPr lang="en-US" sz="1600" b="1" dirty="0">
                <a:solidFill>
                  <a:schemeClr val="accent3">
                    <a:lumMod val="75000"/>
                  </a:schemeClr>
                </a:solidFill>
              </a:rPr>
              <a:t>Investing in a Fire Adapted Marin County</a:t>
            </a:r>
          </a:p>
        </p:txBody>
      </p:sp>
    </p:spTree>
    <p:extLst>
      <p:ext uri="{BB962C8B-B14F-4D97-AF65-F5344CB8AC3E}">
        <p14:creationId xmlns:p14="http://schemas.microsoft.com/office/powerpoint/2010/main" val="3702936683"/>
      </p:ext>
    </p:extLst>
  </p:cSld>
  <p:clrMap bg1="lt1" tx1="dk1" bg2="lt2" tx2="dk2" accent1="accent1" accent2="accent2" accent3="accent3" accent4="accent4" accent5="accent5" accent6="accent6" hlink="hlink" folHlink="folHlink"/>
  <p:sldLayoutIdLst>
    <p:sldLayoutId id="2147483677" r:id="rId1"/>
  </p:sldLayoutIdLst>
  <p:hf hdr="0"/>
  <p:txStyles>
    <p:titleStyle>
      <a:lvl1pPr algn="l" defTabSz="914400" rtl="0" eaLnBrk="1" latinLnBrk="0" hangingPunct="1">
        <a:lnSpc>
          <a:spcPct val="90000"/>
        </a:lnSpc>
        <a:spcBef>
          <a:spcPct val="0"/>
        </a:spcBef>
        <a:buNone/>
        <a:defRPr sz="2000" b="1"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5E6E0C8-45CE-8440-B2ED-EA2E34C4199A}"/>
              </a:ext>
              <a:ext uri="{C183D7F6-B498-43B3-948B-1728B52AA6E4}">
                <adec:decorative xmlns:adec="http://schemas.microsoft.com/office/drawing/2017/decorative" xmlns="" val="1"/>
              </a:ext>
            </a:extLst>
          </p:cNvPr>
          <p:cNvSpPr/>
          <p:nvPr userDrawn="1"/>
        </p:nvSpPr>
        <p:spPr>
          <a:xfrm>
            <a:off x="224874" y="228600"/>
            <a:ext cx="11731752" cy="685800"/>
          </a:xfrm>
          <a:prstGeom prst="rect">
            <a:avLst/>
          </a:prstGeom>
          <a:solidFill>
            <a:srgbClr val="C55814">
              <a:alpha val="20755"/>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a:endParaRPr lang="en-US"/>
          </a:p>
        </p:txBody>
      </p:sp>
      <p:pic>
        <p:nvPicPr>
          <p:cNvPr id="10" name="Picture 9">
            <a:extLst>
              <a:ext uri="{FF2B5EF4-FFF2-40B4-BE49-F238E27FC236}">
                <a16:creationId xmlns:a16="http://schemas.microsoft.com/office/drawing/2014/main" id="{68AB6117-51A6-D64F-924B-C6EDC2422BE4}"/>
              </a:ext>
              <a:ext uri="{C183D7F6-B498-43B3-948B-1728B52AA6E4}">
                <adec:decorative xmlns:adec="http://schemas.microsoft.com/office/drawing/2017/decorative" xmlns="" val="1"/>
              </a:ext>
            </a:extLst>
          </p:cNvPr>
          <p:cNvPicPr>
            <a:picLocks noChangeAspect="1"/>
          </p:cNvPicPr>
          <p:nvPr userDrawn="1"/>
        </p:nvPicPr>
        <p:blipFill>
          <a:blip r:embed="rId15"/>
          <a:srcRect/>
          <a:stretch/>
        </p:blipFill>
        <p:spPr>
          <a:xfrm>
            <a:off x="11424496" y="382059"/>
            <a:ext cx="342900" cy="406400"/>
          </a:xfrm>
          <a:prstGeom prst="rect">
            <a:avLst/>
          </a:prstGeom>
        </p:spPr>
      </p:pic>
      <p:sp>
        <p:nvSpPr>
          <p:cNvPr id="3" name="Text Placeholder 2">
            <a:extLst>
              <a:ext uri="{FF2B5EF4-FFF2-40B4-BE49-F238E27FC236}">
                <a16:creationId xmlns:a16="http://schemas.microsoft.com/office/drawing/2014/main" id="{4CAA32F7-565A-DC45-8977-04F7F12AE060}"/>
              </a:ext>
            </a:extLst>
          </p:cNvPr>
          <p:cNvSpPr>
            <a:spLocks noGrp="1"/>
          </p:cNvSpPr>
          <p:nvPr>
            <p:ph type="body" idx="1"/>
          </p:nvPr>
        </p:nvSpPr>
        <p:spPr>
          <a:xfrm>
            <a:off x="838200" y="1490133"/>
            <a:ext cx="10515600" cy="46868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12">
            <a:extLst>
              <a:ext uri="{FF2B5EF4-FFF2-40B4-BE49-F238E27FC236}">
                <a16:creationId xmlns:a16="http://schemas.microsoft.com/office/drawing/2014/main" id="{0B62A903-8022-E540-B2F3-84A11724531F}"/>
              </a:ext>
            </a:extLst>
          </p:cNvPr>
          <p:cNvSpPr>
            <a:spLocks noGrp="1"/>
          </p:cNvSpPr>
          <p:nvPr>
            <p:ph type="title"/>
          </p:nvPr>
        </p:nvSpPr>
        <p:spPr>
          <a:xfrm>
            <a:off x="323908" y="304801"/>
            <a:ext cx="10776668" cy="609600"/>
          </a:xfrm>
          <a:prstGeom prst="rect">
            <a:avLst/>
          </a:prstGeom>
        </p:spPr>
        <p:txBody>
          <a:bodyPr vert="horz" lIns="91440" tIns="45720" rIns="91440" bIns="45720" rtlCol="0" anchor="ctr">
            <a:normAutofit/>
          </a:bodyPr>
          <a:lstStyle/>
          <a:p>
            <a:r>
              <a:rPr lang="en-US"/>
              <a:t>Click to edit Master title style</a:t>
            </a:r>
          </a:p>
        </p:txBody>
      </p:sp>
      <p:sp>
        <p:nvSpPr>
          <p:cNvPr id="14" name="Slide Number Placeholder 13">
            <a:extLst>
              <a:ext uri="{FF2B5EF4-FFF2-40B4-BE49-F238E27FC236}">
                <a16:creationId xmlns:a16="http://schemas.microsoft.com/office/drawing/2014/main" id="{2675FE4D-B64A-8245-A8CD-07631C1F9A2C}"/>
              </a:ext>
            </a:extLst>
          </p:cNvPr>
          <p:cNvSpPr>
            <a:spLocks noGrp="1"/>
          </p:cNvSpPr>
          <p:nvPr>
            <p:ph type="sldNum" sz="quarter" idx="4"/>
          </p:nvPr>
        </p:nvSpPr>
        <p:spPr>
          <a:xfrm>
            <a:off x="9024196"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0EBFFF-5DFC-9D43-A854-BD504570B9CA}" type="slidenum">
              <a:rPr lang="en-US" smtClean="0"/>
              <a:t>‹#›</a:t>
            </a:fld>
            <a:endParaRPr lang="en-US"/>
          </a:p>
        </p:txBody>
      </p:sp>
      <p:sp>
        <p:nvSpPr>
          <p:cNvPr id="17" name="Date Placeholder 16">
            <a:extLst>
              <a:ext uri="{FF2B5EF4-FFF2-40B4-BE49-F238E27FC236}">
                <a16:creationId xmlns:a16="http://schemas.microsoft.com/office/drawing/2014/main" id="{24016218-D4F5-F442-AE6B-771B7C632924}"/>
              </a:ext>
            </a:extLst>
          </p:cNvPr>
          <p:cNvSpPr>
            <a:spLocks noGrp="1"/>
          </p:cNvSpPr>
          <p:nvPr>
            <p:ph type="dt" sz="half" idx="2"/>
          </p:nvPr>
        </p:nvSpPr>
        <p:spPr>
          <a:xfrm>
            <a:off x="584976"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308956-AB62-D54A-B409-57C26FD458ED}" type="datetimeFigureOut">
              <a:rPr lang="en-US" smtClean="0"/>
              <a:t>7/12/2022</a:t>
            </a:fld>
            <a:endParaRPr lang="en-US"/>
          </a:p>
        </p:txBody>
      </p:sp>
    </p:spTree>
    <p:extLst>
      <p:ext uri="{BB962C8B-B14F-4D97-AF65-F5344CB8AC3E}">
        <p14:creationId xmlns:p14="http://schemas.microsoft.com/office/powerpoint/2010/main" val="64569946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hf hdr="0"/>
  <p:txStyles>
    <p:titleStyle>
      <a:lvl1pPr algn="l" defTabSz="914400" rtl="0" eaLnBrk="1" latinLnBrk="0" hangingPunct="1">
        <a:lnSpc>
          <a:spcPct val="90000"/>
        </a:lnSpc>
        <a:spcBef>
          <a:spcPct val="0"/>
        </a:spcBef>
        <a:buNone/>
        <a:defRPr sz="3600" b="1" kern="1200">
          <a:solidFill>
            <a:schemeClr val="accent3">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hyperlink" Target="https://www.flickr.com/photos/thenationalguard/37759841092/in/photolist-ZwH4dY-CTuwfN-G3Yo32-ZjFBAY-ZpGJzX-CiybCh-CRXKCY-CRXLh3-CRXN5w-CRXP3y-YTnGkY-ZY3Maz-ZkmVnh-24bXSw4" TargetMode="Externa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erial photo of San Rafael in Marin County">
            <a:extLst>
              <a:ext uri="{FF2B5EF4-FFF2-40B4-BE49-F238E27FC236}">
                <a16:creationId xmlns:a16="http://schemas.microsoft.com/office/drawing/2014/main" id="{26CEF4F6-4DAA-434D-9ED6-E5BCBF001F57}"/>
              </a:ext>
            </a:extLst>
          </p:cNvPr>
          <p:cNvPicPr>
            <a:picLocks noGrp="1" noChangeAspect="1"/>
          </p:cNvPicPr>
          <p:nvPr>
            <p:ph idx="1"/>
          </p:nvPr>
        </p:nvPicPr>
        <p:blipFill>
          <a:blip r:embed="rId2"/>
          <a:srcRect/>
          <a:stretch/>
        </p:blipFill>
        <p:spPr>
          <a:xfrm>
            <a:off x="228600" y="1347107"/>
            <a:ext cx="11723097" cy="5298168"/>
          </a:xfrm>
        </p:spPr>
      </p:pic>
      <p:sp>
        <p:nvSpPr>
          <p:cNvPr id="7" name="Rectangle 6">
            <a:extLst>
              <a:ext uri="{FF2B5EF4-FFF2-40B4-BE49-F238E27FC236}">
                <a16:creationId xmlns:a16="http://schemas.microsoft.com/office/drawing/2014/main" id="{6F5BE59C-2C9A-CF4A-835D-11D1043D85E3}"/>
              </a:ext>
              <a:ext uri="{C183D7F6-B498-43B3-948B-1728B52AA6E4}">
                <adec:decorative xmlns:adec="http://schemas.microsoft.com/office/drawing/2017/decorative" xmlns="" val="1"/>
              </a:ext>
            </a:extLst>
          </p:cNvPr>
          <p:cNvSpPr/>
          <p:nvPr/>
        </p:nvSpPr>
        <p:spPr>
          <a:xfrm>
            <a:off x="2830371" y="2636322"/>
            <a:ext cx="6519553" cy="2529444"/>
          </a:xfrm>
          <a:prstGeom prst="rect">
            <a:avLst/>
          </a:prstGeom>
          <a:solidFill>
            <a:srgbClr val="16754B">
              <a:alpha val="75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DD5CCA9-4E7E-6043-94F2-D9CA4FD844A1}"/>
              </a:ext>
            </a:extLst>
          </p:cNvPr>
          <p:cNvSpPr txBox="1"/>
          <p:nvPr/>
        </p:nvSpPr>
        <p:spPr>
          <a:xfrm>
            <a:off x="228600" y="2871220"/>
            <a:ext cx="11723097" cy="2182136"/>
          </a:xfrm>
          <a:prstGeom prst="rect">
            <a:avLst/>
          </a:prstGeom>
          <a:noFill/>
        </p:spPr>
        <p:txBody>
          <a:bodyPr wrap="square" rtlCol="0">
            <a:spAutoFit/>
          </a:bodyPr>
          <a:lstStyle/>
          <a:p>
            <a:pPr algn="ctr">
              <a:lnSpc>
                <a:spcPts val="4200"/>
              </a:lnSpc>
            </a:pPr>
            <a:r>
              <a:rPr lang="en-US" sz="4000" b="1" dirty="0">
                <a:solidFill>
                  <a:schemeClr val="bg1"/>
                </a:solidFill>
                <a:effectLst>
                  <a:outerShdw blurRad="50800" dist="38100" dir="2700000" algn="tl" rotWithShape="0">
                    <a:prstClr val="black">
                      <a:alpha val="40000"/>
                    </a:prstClr>
                  </a:outerShdw>
                </a:effectLst>
              </a:rPr>
              <a:t>Changing the Wildfire</a:t>
            </a:r>
            <a:br>
              <a:rPr lang="en-US" sz="4000" b="1" dirty="0">
                <a:solidFill>
                  <a:schemeClr val="bg1"/>
                </a:solidFill>
                <a:effectLst>
                  <a:outerShdw blurRad="50800" dist="38100" dir="2700000" algn="tl" rotWithShape="0">
                    <a:prstClr val="black">
                      <a:alpha val="40000"/>
                    </a:prstClr>
                  </a:outerShdw>
                </a:effectLst>
              </a:rPr>
            </a:br>
            <a:r>
              <a:rPr lang="en-US" sz="4000" b="1" dirty="0">
                <a:solidFill>
                  <a:schemeClr val="bg1"/>
                </a:solidFill>
                <a:effectLst>
                  <a:outerShdw blurRad="50800" dist="38100" dir="2700000" algn="tl" rotWithShape="0">
                    <a:prstClr val="black">
                      <a:alpha val="40000"/>
                    </a:prstClr>
                  </a:outerShdw>
                </a:effectLst>
              </a:rPr>
              <a:t>Prevention Paradigm</a:t>
            </a:r>
          </a:p>
          <a:p>
            <a:pPr algn="ctr">
              <a:lnSpc>
                <a:spcPts val="4200"/>
              </a:lnSpc>
            </a:pPr>
            <a:r>
              <a:rPr lang="en-US" sz="2400" b="1" dirty="0">
                <a:solidFill>
                  <a:schemeClr val="bg1"/>
                </a:solidFill>
                <a:effectLst>
                  <a:outerShdw blurRad="50800" dist="38100" dir="2700000" algn="tl" rotWithShape="0">
                    <a:prstClr val="black">
                      <a:alpha val="40000"/>
                    </a:prstClr>
                  </a:outerShdw>
                </a:effectLst>
              </a:rPr>
              <a:t>San Gabriel Valley Council of Governments</a:t>
            </a:r>
          </a:p>
          <a:p>
            <a:pPr algn="ctr">
              <a:lnSpc>
                <a:spcPts val="4200"/>
              </a:lnSpc>
            </a:pPr>
            <a:r>
              <a:rPr lang="en-US" sz="2400" b="1" dirty="0">
                <a:solidFill>
                  <a:schemeClr val="bg1"/>
                </a:solidFill>
                <a:effectLst>
                  <a:outerShdw blurRad="50800" dist="38100" dir="2700000" algn="tl" rotWithShape="0">
                    <a:prstClr val="black">
                      <a:alpha val="40000"/>
                    </a:prstClr>
                  </a:outerShdw>
                </a:effectLst>
              </a:rPr>
              <a:t>July 14, 2022</a:t>
            </a:r>
          </a:p>
        </p:txBody>
      </p:sp>
    </p:spTree>
    <p:extLst>
      <p:ext uri="{BB962C8B-B14F-4D97-AF65-F5344CB8AC3E}">
        <p14:creationId xmlns:p14="http://schemas.microsoft.com/office/powerpoint/2010/main" val="531688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F8C5719-0B7B-594F-9055-569084C78223}"/>
              </a:ext>
              <a:ext uri="{C183D7F6-B498-43B3-948B-1728B52AA6E4}">
                <adec:decorative xmlns:adec="http://schemas.microsoft.com/office/drawing/2017/decorative" xmlns="" val="1"/>
              </a:ext>
            </a:extLst>
          </p:cNvPr>
          <p:cNvSpPr/>
          <p:nvPr/>
        </p:nvSpPr>
        <p:spPr>
          <a:xfrm>
            <a:off x="238699" y="1068636"/>
            <a:ext cx="5681088" cy="5287714"/>
          </a:xfrm>
          <a:prstGeom prst="rect">
            <a:avLst/>
          </a:prstGeom>
          <a:solidFill>
            <a:srgbClr val="185E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2A90BF-AB72-CF40-99DA-EF0B976D0A36}"/>
              </a:ext>
            </a:extLst>
          </p:cNvPr>
          <p:cNvSpPr>
            <a:spLocks noGrp="1"/>
          </p:cNvSpPr>
          <p:nvPr>
            <p:ph type="title"/>
          </p:nvPr>
        </p:nvSpPr>
        <p:spPr>
          <a:xfrm>
            <a:off x="323908" y="228600"/>
            <a:ext cx="10776668" cy="669473"/>
          </a:xfrm>
        </p:spPr>
        <p:txBody>
          <a:bodyPr>
            <a:normAutofit/>
          </a:bodyPr>
          <a:lstStyle/>
          <a:p>
            <a:r>
              <a:rPr lang="en-US" sz="2400"/>
              <a:t>The Process: Crafting the Joint Powers Authority</a:t>
            </a:r>
          </a:p>
        </p:txBody>
      </p:sp>
      <p:sp>
        <p:nvSpPr>
          <p:cNvPr id="3" name="Slide Number Placeholder 2">
            <a:extLst>
              <a:ext uri="{FF2B5EF4-FFF2-40B4-BE49-F238E27FC236}">
                <a16:creationId xmlns:a16="http://schemas.microsoft.com/office/drawing/2014/main" id="{C6AF6A54-6383-D145-A219-57984CEED763}"/>
              </a:ext>
            </a:extLst>
          </p:cNvPr>
          <p:cNvSpPr>
            <a:spLocks noGrp="1"/>
          </p:cNvSpPr>
          <p:nvPr>
            <p:ph type="sldNum" sz="quarter" idx="10"/>
          </p:nvPr>
        </p:nvSpPr>
        <p:spPr/>
        <p:txBody>
          <a:bodyPr/>
          <a:lstStyle/>
          <a:p>
            <a:fld id="{360EBFFF-5DFC-9D43-A854-BD504570B9CA}" type="slidenum">
              <a:rPr lang="en-US" smtClean="0"/>
              <a:t>10</a:t>
            </a:fld>
            <a:endParaRPr lang="en-US"/>
          </a:p>
        </p:txBody>
      </p:sp>
      <p:sp>
        <p:nvSpPr>
          <p:cNvPr id="4" name="Date Placeholder 3">
            <a:extLst>
              <a:ext uri="{FF2B5EF4-FFF2-40B4-BE49-F238E27FC236}">
                <a16:creationId xmlns:a16="http://schemas.microsoft.com/office/drawing/2014/main" id="{CD05DC22-D211-3B49-AEA1-02631B53639E}"/>
              </a:ext>
            </a:extLst>
          </p:cNvPr>
          <p:cNvSpPr>
            <a:spLocks noGrp="1"/>
          </p:cNvSpPr>
          <p:nvPr>
            <p:ph type="dt" sz="half" idx="11"/>
          </p:nvPr>
        </p:nvSpPr>
        <p:spPr/>
        <p:txBody>
          <a:bodyPr/>
          <a:lstStyle/>
          <a:p>
            <a:fld id="{417DC604-D1E1-3649-9EB3-791B9D72C2ED}" type="datetime1">
              <a:rPr lang="en-US" smtClean="0"/>
              <a:t>7/12/2022</a:t>
            </a:fld>
            <a:endParaRPr lang="en-US"/>
          </a:p>
        </p:txBody>
      </p:sp>
      <p:sp>
        <p:nvSpPr>
          <p:cNvPr id="5" name="Content Placeholder 4">
            <a:extLst>
              <a:ext uri="{FF2B5EF4-FFF2-40B4-BE49-F238E27FC236}">
                <a16:creationId xmlns:a16="http://schemas.microsoft.com/office/drawing/2014/main" id="{7E00D78D-0EF8-3341-AE85-13060371BD0C}"/>
              </a:ext>
            </a:extLst>
          </p:cNvPr>
          <p:cNvSpPr>
            <a:spLocks noGrp="1"/>
          </p:cNvSpPr>
          <p:nvPr>
            <p:ph sz="half" idx="1"/>
          </p:nvPr>
        </p:nvSpPr>
        <p:spPr>
          <a:xfrm>
            <a:off x="6373436" y="1420587"/>
            <a:ext cx="5181600" cy="2360999"/>
          </a:xfrm>
        </p:spPr>
        <p:txBody>
          <a:bodyPr>
            <a:normAutofit/>
          </a:bodyPr>
          <a:lstStyle/>
          <a:p>
            <a:pPr lvl="0" fontAlgn="base">
              <a:lnSpc>
                <a:spcPct val="100000"/>
              </a:lnSpc>
              <a:spcBef>
                <a:spcPts val="1600"/>
              </a:spcBef>
            </a:pPr>
            <a:r>
              <a:rPr lang="en-US" sz="2000" dirty="0">
                <a:solidFill>
                  <a:schemeClr val="accent2">
                    <a:lumMod val="50000"/>
                  </a:schemeClr>
                </a:solidFill>
              </a:rPr>
              <a:t>City Managers and Fire Chiefs built the format of the JPA and language </a:t>
            </a:r>
          </a:p>
          <a:p>
            <a:pPr fontAlgn="base">
              <a:lnSpc>
                <a:spcPct val="100000"/>
              </a:lnSpc>
              <a:spcBef>
                <a:spcPts val="1600"/>
              </a:spcBef>
            </a:pPr>
            <a:r>
              <a:rPr lang="en-US" sz="2000" dirty="0">
                <a:solidFill>
                  <a:schemeClr val="accent2">
                    <a:lumMod val="50000"/>
                  </a:schemeClr>
                </a:solidFill>
              </a:rPr>
              <a:t>Elected official oversight</a:t>
            </a:r>
          </a:p>
          <a:p>
            <a:pPr fontAlgn="base">
              <a:lnSpc>
                <a:spcPct val="100000"/>
              </a:lnSpc>
              <a:spcBef>
                <a:spcPts val="1600"/>
              </a:spcBef>
            </a:pPr>
            <a:r>
              <a:rPr lang="en-US" sz="2000" dirty="0">
                <a:solidFill>
                  <a:schemeClr val="accent2">
                    <a:lumMod val="50000"/>
                  </a:schemeClr>
                </a:solidFill>
              </a:rPr>
              <a:t>Standing for subject-matter experts</a:t>
            </a:r>
          </a:p>
          <a:p>
            <a:pPr lvl="0" fontAlgn="base">
              <a:lnSpc>
                <a:spcPct val="100000"/>
              </a:lnSpc>
              <a:spcBef>
                <a:spcPts val="1600"/>
              </a:spcBef>
            </a:pPr>
            <a:r>
              <a:rPr lang="en-US" sz="2000" dirty="0">
                <a:solidFill>
                  <a:schemeClr val="accent2">
                    <a:lumMod val="50000"/>
                  </a:schemeClr>
                </a:solidFill>
              </a:rPr>
              <a:t>Visits (times 2) to each board and council </a:t>
            </a:r>
          </a:p>
        </p:txBody>
      </p:sp>
      <p:sp>
        <p:nvSpPr>
          <p:cNvPr id="8" name="Content Placeholder 4">
            <a:extLst>
              <a:ext uri="{FF2B5EF4-FFF2-40B4-BE49-F238E27FC236}">
                <a16:creationId xmlns:a16="http://schemas.microsoft.com/office/drawing/2014/main" id="{7B7E0B55-5076-1B49-9EA7-2835DA9C93F4}"/>
              </a:ext>
            </a:extLst>
          </p:cNvPr>
          <p:cNvSpPr txBox="1">
            <a:spLocks/>
          </p:cNvSpPr>
          <p:nvPr/>
        </p:nvSpPr>
        <p:spPr>
          <a:xfrm>
            <a:off x="826718" y="2057399"/>
            <a:ext cx="4711831" cy="42897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spcBef>
                <a:spcPts val="2200"/>
              </a:spcBef>
            </a:pPr>
            <a:r>
              <a:rPr lang="en-US" spc="150">
                <a:solidFill>
                  <a:schemeClr val="bg1"/>
                </a:solidFill>
              </a:rPr>
              <a:t>Which agencies will be members of the JPA? </a:t>
            </a:r>
          </a:p>
          <a:p>
            <a:pPr fontAlgn="base">
              <a:lnSpc>
                <a:spcPct val="100000"/>
              </a:lnSpc>
              <a:spcBef>
                <a:spcPts val="2200"/>
              </a:spcBef>
            </a:pPr>
            <a:r>
              <a:rPr lang="en-US" spc="150">
                <a:solidFill>
                  <a:schemeClr val="bg1"/>
                </a:solidFill>
              </a:rPr>
              <a:t>Which non-members need to be consulted? </a:t>
            </a:r>
          </a:p>
          <a:p>
            <a:pPr fontAlgn="base">
              <a:lnSpc>
                <a:spcPct val="100000"/>
              </a:lnSpc>
              <a:spcBef>
                <a:spcPts val="2200"/>
              </a:spcBef>
            </a:pPr>
            <a:r>
              <a:rPr lang="en-US" spc="150">
                <a:solidFill>
                  <a:schemeClr val="bg1"/>
                </a:solidFill>
              </a:rPr>
              <a:t>What about the agencies that opt out? </a:t>
            </a:r>
          </a:p>
        </p:txBody>
      </p:sp>
      <p:pic>
        <p:nvPicPr>
          <p:cNvPr id="11" name="Picture 10" descr="Member agency logos">
            <a:extLst>
              <a:ext uri="{FF2B5EF4-FFF2-40B4-BE49-F238E27FC236}">
                <a16:creationId xmlns:a16="http://schemas.microsoft.com/office/drawing/2014/main" id="{83751750-A572-3645-9199-708603C816EF}"/>
              </a:ext>
            </a:extLst>
          </p:cNvPr>
          <p:cNvPicPr>
            <a:picLocks noChangeAspect="1"/>
          </p:cNvPicPr>
          <p:nvPr/>
        </p:nvPicPr>
        <p:blipFill>
          <a:blip r:embed="rId3"/>
          <a:stretch>
            <a:fillRect/>
          </a:stretch>
        </p:blipFill>
        <p:spPr>
          <a:xfrm>
            <a:off x="6507805" y="3865465"/>
            <a:ext cx="4929943" cy="2481694"/>
          </a:xfrm>
          <a:prstGeom prst="rect">
            <a:avLst/>
          </a:prstGeom>
        </p:spPr>
      </p:pic>
    </p:spTree>
    <p:extLst>
      <p:ext uri="{BB962C8B-B14F-4D97-AF65-F5344CB8AC3E}">
        <p14:creationId xmlns:p14="http://schemas.microsoft.com/office/powerpoint/2010/main" val="121286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A90BF-AB72-CF40-99DA-EF0B976D0A36}"/>
              </a:ext>
            </a:extLst>
          </p:cNvPr>
          <p:cNvSpPr>
            <a:spLocks noGrp="1"/>
          </p:cNvSpPr>
          <p:nvPr>
            <p:ph type="title"/>
          </p:nvPr>
        </p:nvSpPr>
        <p:spPr>
          <a:xfrm>
            <a:off x="323908" y="228600"/>
            <a:ext cx="10776668" cy="669473"/>
          </a:xfrm>
        </p:spPr>
        <p:txBody>
          <a:bodyPr>
            <a:normAutofit/>
          </a:bodyPr>
          <a:lstStyle/>
          <a:p>
            <a:r>
              <a:rPr lang="en-US" sz="2400"/>
              <a:t>The Process: Campaign &amp; Election</a:t>
            </a:r>
          </a:p>
        </p:txBody>
      </p:sp>
      <p:sp>
        <p:nvSpPr>
          <p:cNvPr id="3" name="Slide Number Placeholder 2">
            <a:extLst>
              <a:ext uri="{FF2B5EF4-FFF2-40B4-BE49-F238E27FC236}">
                <a16:creationId xmlns:a16="http://schemas.microsoft.com/office/drawing/2014/main" id="{C6AF6A54-6383-D145-A219-57984CEED763}"/>
              </a:ext>
            </a:extLst>
          </p:cNvPr>
          <p:cNvSpPr>
            <a:spLocks noGrp="1"/>
          </p:cNvSpPr>
          <p:nvPr>
            <p:ph type="sldNum" sz="quarter" idx="10"/>
          </p:nvPr>
        </p:nvSpPr>
        <p:spPr/>
        <p:txBody>
          <a:bodyPr/>
          <a:lstStyle/>
          <a:p>
            <a:fld id="{360EBFFF-5DFC-9D43-A854-BD504570B9CA}" type="slidenum">
              <a:rPr lang="en-US" smtClean="0"/>
              <a:t>11</a:t>
            </a:fld>
            <a:endParaRPr lang="en-US"/>
          </a:p>
        </p:txBody>
      </p:sp>
      <p:sp>
        <p:nvSpPr>
          <p:cNvPr id="4" name="Date Placeholder 3">
            <a:extLst>
              <a:ext uri="{FF2B5EF4-FFF2-40B4-BE49-F238E27FC236}">
                <a16:creationId xmlns:a16="http://schemas.microsoft.com/office/drawing/2014/main" id="{CD05DC22-D211-3B49-AEA1-02631B53639E}"/>
              </a:ext>
            </a:extLst>
          </p:cNvPr>
          <p:cNvSpPr>
            <a:spLocks noGrp="1"/>
          </p:cNvSpPr>
          <p:nvPr>
            <p:ph type="dt" sz="half" idx="11"/>
          </p:nvPr>
        </p:nvSpPr>
        <p:spPr/>
        <p:txBody>
          <a:bodyPr/>
          <a:lstStyle/>
          <a:p>
            <a:fld id="{417DC604-D1E1-3649-9EB3-791B9D72C2ED}" type="datetime1">
              <a:rPr lang="en-US" smtClean="0"/>
              <a:t>7/12/2022</a:t>
            </a:fld>
            <a:endParaRPr lang="en-US"/>
          </a:p>
        </p:txBody>
      </p:sp>
      <p:sp>
        <p:nvSpPr>
          <p:cNvPr id="5" name="Content Placeholder 4">
            <a:extLst>
              <a:ext uri="{FF2B5EF4-FFF2-40B4-BE49-F238E27FC236}">
                <a16:creationId xmlns:a16="http://schemas.microsoft.com/office/drawing/2014/main" id="{7E00D78D-0EF8-3341-AE85-13060371BD0C}"/>
              </a:ext>
            </a:extLst>
          </p:cNvPr>
          <p:cNvSpPr>
            <a:spLocks noGrp="1"/>
          </p:cNvSpPr>
          <p:nvPr>
            <p:ph sz="half" idx="1"/>
          </p:nvPr>
        </p:nvSpPr>
        <p:spPr>
          <a:xfrm>
            <a:off x="445145" y="1212219"/>
            <a:ext cx="4906344" cy="5015543"/>
          </a:xfrm>
        </p:spPr>
        <p:txBody>
          <a:bodyPr>
            <a:normAutofit/>
          </a:bodyPr>
          <a:lstStyle/>
          <a:p>
            <a:pPr marL="171450" indent="-171450">
              <a:lnSpc>
                <a:spcPct val="100000"/>
              </a:lnSpc>
              <a:spcBef>
                <a:spcPts val="1600"/>
              </a:spcBef>
            </a:pPr>
            <a:r>
              <a:rPr lang="en-US" sz="2000" dirty="0">
                <a:solidFill>
                  <a:schemeClr val="accent2">
                    <a:lumMod val="50000"/>
                  </a:schemeClr>
                </a:solidFill>
              </a:rPr>
              <a:t>Civic leaders and Fire Chiefs campaigned Cities/Town Councils/Fire Districts for formation of a JPA </a:t>
            </a:r>
          </a:p>
          <a:p>
            <a:pPr marL="171450" indent="-171450">
              <a:lnSpc>
                <a:spcPct val="100000"/>
              </a:lnSpc>
              <a:spcBef>
                <a:spcPts val="1600"/>
              </a:spcBef>
            </a:pPr>
            <a:r>
              <a:rPr lang="en-US" sz="2000" dirty="0">
                <a:solidFill>
                  <a:schemeClr val="accent2">
                    <a:lumMod val="50000"/>
                  </a:schemeClr>
                </a:solidFill>
              </a:rPr>
              <a:t>JPA to be funded by </a:t>
            </a:r>
            <a:br>
              <a:rPr lang="en-US" sz="2000" dirty="0">
                <a:solidFill>
                  <a:schemeClr val="accent2">
                    <a:lumMod val="50000"/>
                  </a:schemeClr>
                </a:solidFill>
              </a:rPr>
            </a:br>
            <a:r>
              <a:rPr lang="en-US" sz="2000" b="1" dirty="0">
                <a:solidFill>
                  <a:schemeClr val="accent2">
                    <a:lumMod val="50000"/>
                  </a:schemeClr>
                </a:solidFill>
              </a:rPr>
              <a:t>$0.10/square foot parcel tax</a:t>
            </a:r>
          </a:p>
          <a:p>
            <a:pPr marL="171450" indent="-171450">
              <a:lnSpc>
                <a:spcPct val="100000"/>
              </a:lnSpc>
              <a:spcBef>
                <a:spcPts val="1600"/>
              </a:spcBef>
            </a:pPr>
            <a:r>
              <a:rPr lang="en-US" sz="2000" b="1" dirty="0">
                <a:solidFill>
                  <a:schemeClr val="accent2">
                    <a:lumMod val="50000"/>
                  </a:schemeClr>
                </a:solidFill>
              </a:rPr>
              <a:t>17 of 19 agencies </a:t>
            </a:r>
            <a:r>
              <a:rPr lang="en-US" sz="2000" dirty="0">
                <a:solidFill>
                  <a:schemeClr val="accent2">
                    <a:lumMod val="50000"/>
                  </a:schemeClr>
                </a:solidFill>
              </a:rPr>
              <a:t>agreed to join</a:t>
            </a:r>
          </a:p>
          <a:p>
            <a:pPr marL="171450" indent="-171450">
              <a:lnSpc>
                <a:spcPct val="100000"/>
              </a:lnSpc>
              <a:spcBef>
                <a:spcPts val="1600"/>
              </a:spcBef>
            </a:pPr>
            <a:r>
              <a:rPr lang="en-US" sz="2000" b="1" dirty="0">
                <a:solidFill>
                  <a:schemeClr val="accent2">
                    <a:lumMod val="50000"/>
                  </a:schemeClr>
                </a:solidFill>
              </a:rPr>
              <a:t>Measure C </a:t>
            </a:r>
            <a:r>
              <a:rPr lang="en-US" sz="2000" dirty="0">
                <a:solidFill>
                  <a:schemeClr val="accent2">
                    <a:lumMod val="50000"/>
                  </a:schemeClr>
                </a:solidFill>
              </a:rPr>
              <a:t>– Marin Wildfire Prevention Authority received 70.8% voters’ support in March 2020</a:t>
            </a:r>
            <a:endParaRPr lang="en-US" sz="2000" dirty="0">
              <a:solidFill>
                <a:schemeClr val="accent2">
                  <a:lumMod val="50000"/>
                </a:schemeClr>
              </a:solidFill>
              <a:cs typeface="Segoe UI"/>
            </a:endParaRPr>
          </a:p>
        </p:txBody>
      </p:sp>
      <p:pic>
        <p:nvPicPr>
          <p:cNvPr id="7" name="Picture 6" descr="Public meeting">
            <a:extLst>
              <a:ext uri="{FF2B5EF4-FFF2-40B4-BE49-F238E27FC236}">
                <a16:creationId xmlns:a16="http://schemas.microsoft.com/office/drawing/2014/main" id="{BFBF83CC-8342-2943-98E2-520EDB4880F0}"/>
              </a:ext>
            </a:extLst>
          </p:cNvPr>
          <p:cNvPicPr>
            <a:picLocks noChangeAspect="1"/>
          </p:cNvPicPr>
          <p:nvPr/>
        </p:nvPicPr>
        <p:blipFill>
          <a:blip r:embed="rId3"/>
          <a:stretch>
            <a:fillRect/>
          </a:stretch>
        </p:blipFill>
        <p:spPr>
          <a:xfrm>
            <a:off x="6032535" y="2971800"/>
            <a:ext cx="5815266" cy="3255962"/>
          </a:xfrm>
          <a:prstGeom prst="rect">
            <a:avLst/>
          </a:prstGeom>
        </p:spPr>
      </p:pic>
      <p:pic>
        <p:nvPicPr>
          <p:cNvPr id="8" name="Picture 7" descr="Yes on Measure C icon">
            <a:extLst>
              <a:ext uri="{FF2B5EF4-FFF2-40B4-BE49-F238E27FC236}">
                <a16:creationId xmlns:a16="http://schemas.microsoft.com/office/drawing/2014/main" id="{94237970-37D5-7E42-9B8A-31E225761BCF}"/>
              </a:ext>
            </a:extLst>
          </p:cNvPr>
          <p:cNvPicPr>
            <a:picLocks noChangeAspect="1"/>
          </p:cNvPicPr>
          <p:nvPr/>
        </p:nvPicPr>
        <p:blipFill rotWithShape="1">
          <a:blip r:embed="rId4"/>
          <a:srcRect l="31838" t="34267" r="31872" b="33600"/>
          <a:stretch/>
        </p:blipFill>
        <p:spPr>
          <a:xfrm>
            <a:off x="6032535" y="1212219"/>
            <a:ext cx="2268504" cy="1506086"/>
          </a:xfrm>
          <a:prstGeom prst="rect">
            <a:avLst/>
          </a:prstGeom>
        </p:spPr>
      </p:pic>
      <p:pic>
        <p:nvPicPr>
          <p:cNvPr id="10" name="Picture 9" descr="Measure C voting results">
            <a:extLst>
              <a:ext uri="{FF2B5EF4-FFF2-40B4-BE49-F238E27FC236}">
                <a16:creationId xmlns:a16="http://schemas.microsoft.com/office/drawing/2014/main" id="{A98EA4ED-8C2C-974B-A155-EBDC7A1B7918}"/>
              </a:ext>
            </a:extLst>
          </p:cNvPr>
          <p:cNvPicPr>
            <a:picLocks noChangeAspect="1"/>
          </p:cNvPicPr>
          <p:nvPr/>
        </p:nvPicPr>
        <p:blipFill>
          <a:blip r:embed="rId5"/>
          <a:stretch>
            <a:fillRect/>
          </a:stretch>
        </p:blipFill>
        <p:spPr>
          <a:xfrm>
            <a:off x="445146" y="4669056"/>
            <a:ext cx="4906343" cy="1628946"/>
          </a:xfrm>
          <a:prstGeom prst="rect">
            <a:avLst/>
          </a:prstGeom>
        </p:spPr>
      </p:pic>
    </p:spTree>
    <p:extLst>
      <p:ext uri="{BB962C8B-B14F-4D97-AF65-F5344CB8AC3E}">
        <p14:creationId xmlns:p14="http://schemas.microsoft.com/office/powerpoint/2010/main" val="15098178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A90BF-AB72-CF40-99DA-EF0B976D0A36}"/>
              </a:ext>
            </a:extLst>
          </p:cNvPr>
          <p:cNvSpPr>
            <a:spLocks noGrp="1"/>
          </p:cNvSpPr>
          <p:nvPr>
            <p:ph type="title"/>
          </p:nvPr>
        </p:nvSpPr>
        <p:spPr>
          <a:xfrm>
            <a:off x="323908" y="228600"/>
            <a:ext cx="10776668" cy="669473"/>
          </a:xfrm>
        </p:spPr>
        <p:txBody>
          <a:bodyPr>
            <a:normAutofit/>
          </a:bodyPr>
          <a:lstStyle/>
          <a:p>
            <a:r>
              <a:rPr lang="en-US" sz="2400"/>
              <a:t>Guided by Community Wildfire Protection Plan (CWPP)</a:t>
            </a:r>
          </a:p>
        </p:txBody>
      </p:sp>
      <p:sp>
        <p:nvSpPr>
          <p:cNvPr id="3" name="Slide Number Placeholder 2">
            <a:extLst>
              <a:ext uri="{FF2B5EF4-FFF2-40B4-BE49-F238E27FC236}">
                <a16:creationId xmlns:a16="http://schemas.microsoft.com/office/drawing/2014/main" id="{C6AF6A54-6383-D145-A219-57984CEED763}"/>
              </a:ext>
            </a:extLst>
          </p:cNvPr>
          <p:cNvSpPr>
            <a:spLocks noGrp="1"/>
          </p:cNvSpPr>
          <p:nvPr>
            <p:ph type="sldNum" sz="quarter" idx="10"/>
          </p:nvPr>
        </p:nvSpPr>
        <p:spPr/>
        <p:txBody>
          <a:bodyPr/>
          <a:lstStyle/>
          <a:p>
            <a:fld id="{360EBFFF-5DFC-9D43-A854-BD504570B9CA}" type="slidenum">
              <a:rPr lang="en-US" smtClean="0"/>
              <a:t>12</a:t>
            </a:fld>
            <a:endParaRPr lang="en-US"/>
          </a:p>
        </p:txBody>
      </p:sp>
      <p:sp>
        <p:nvSpPr>
          <p:cNvPr id="4" name="Date Placeholder 3">
            <a:extLst>
              <a:ext uri="{FF2B5EF4-FFF2-40B4-BE49-F238E27FC236}">
                <a16:creationId xmlns:a16="http://schemas.microsoft.com/office/drawing/2014/main" id="{CD05DC22-D211-3B49-AEA1-02631B53639E}"/>
              </a:ext>
            </a:extLst>
          </p:cNvPr>
          <p:cNvSpPr>
            <a:spLocks noGrp="1"/>
          </p:cNvSpPr>
          <p:nvPr>
            <p:ph type="dt" sz="half" idx="11"/>
          </p:nvPr>
        </p:nvSpPr>
        <p:spPr/>
        <p:txBody>
          <a:bodyPr/>
          <a:lstStyle/>
          <a:p>
            <a:fld id="{417DC604-D1E1-3649-9EB3-791B9D72C2ED}" type="datetime1">
              <a:rPr lang="en-US" smtClean="0"/>
              <a:t>7/12/2022</a:t>
            </a:fld>
            <a:endParaRPr lang="en-US"/>
          </a:p>
        </p:txBody>
      </p:sp>
      <p:sp>
        <p:nvSpPr>
          <p:cNvPr id="11" name="Content Placeholder 2">
            <a:extLst>
              <a:ext uri="{FF2B5EF4-FFF2-40B4-BE49-F238E27FC236}">
                <a16:creationId xmlns:a16="http://schemas.microsoft.com/office/drawing/2014/main" id="{13F52036-5CAC-4549-AF0C-95900F1E8BF8}"/>
              </a:ext>
            </a:extLst>
          </p:cNvPr>
          <p:cNvSpPr txBox="1">
            <a:spLocks/>
          </p:cNvSpPr>
          <p:nvPr/>
        </p:nvSpPr>
        <p:spPr>
          <a:xfrm>
            <a:off x="7283945" y="1451385"/>
            <a:ext cx="4483451" cy="4974336"/>
          </a:xfrm>
          <a:prstGeom prst="rect">
            <a:avLst/>
          </a:prstGeom>
        </p:spPr>
        <p:txBody>
          <a:bodyPr vert="horz" lIns="91440" tIns="45720" rIns="91440" bIns="45720" rtlCol="0" anchor="t">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Bef>
                <a:spcPts val="1200"/>
              </a:spcBef>
            </a:pPr>
            <a:r>
              <a:rPr lang="en-US" sz="2000" b="1" dirty="0">
                <a:solidFill>
                  <a:schemeClr val="accent2">
                    <a:lumMod val="50000"/>
                  </a:schemeClr>
                </a:solidFill>
              </a:rPr>
              <a:t>Marin County CWPP:</a:t>
            </a:r>
            <a:r>
              <a:rPr lang="en-US" sz="2000" dirty="0">
                <a:solidFill>
                  <a:schemeClr val="accent2">
                    <a:lumMod val="50000"/>
                  </a:schemeClr>
                </a:solidFill>
              </a:rPr>
              <a:t> Provides county-wide framework for MWPA's annual work plans and investments—updated annually.</a:t>
            </a:r>
            <a:endParaRPr lang="en-US" sz="2000" dirty="0">
              <a:solidFill>
                <a:schemeClr val="accent2">
                  <a:lumMod val="50000"/>
                </a:schemeClr>
              </a:solidFill>
              <a:cs typeface="Segoe UI"/>
            </a:endParaRPr>
          </a:p>
          <a:p>
            <a:pPr marL="342900" indent="-342900" algn="l">
              <a:spcBef>
                <a:spcPts val="1200"/>
              </a:spcBef>
              <a:buFont typeface="Arial"/>
              <a:buChar char="•"/>
            </a:pPr>
            <a:r>
              <a:rPr lang="en-US" sz="2000" b="1" dirty="0">
                <a:solidFill>
                  <a:schemeClr val="accent2">
                    <a:lumMod val="50000"/>
                  </a:schemeClr>
                </a:solidFill>
              </a:rPr>
              <a:t>LIDAR data: </a:t>
            </a:r>
            <a:br>
              <a:rPr lang="en-US" sz="2000" b="1" dirty="0">
                <a:solidFill>
                  <a:schemeClr val="accent2">
                    <a:lumMod val="50000"/>
                  </a:schemeClr>
                </a:solidFill>
              </a:rPr>
            </a:br>
            <a:r>
              <a:rPr lang="en-US" sz="2000" dirty="0">
                <a:solidFill>
                  <a:schemeClr val="accent2">
                    <a:lumMod val="50000"/>
                  </a:schemeClr>
                </a:solidFill>
              </a:rPr>
              <a:t>funded by a 2019 federal grant</a:t>
            </a:r>
            <a:endParaRPr lang="en-US" sz="2000" dirty="0">
              <a:solidFill>
                <a:schemeClr val="accent2">
                  <a:lumMod val="50000"/>
                </a:schemeClr>
              </a:solidFill>
              <a:cs typeface="Segoe UI"/>
            </a:endParaRPr>
          </a:p>
          <a:p>
            <a:pPr marL="342900" indent="-342900" algn="l">
              <a:spcBef>
                <a:spcPts val="1200"/>
              </a:spcBef>
              <a:buFont typeface="Arial"/>
              <a:buChar char="•"/>
            </a:pPr>
            <a:r>
              <a:rPr lang="en-US" sz="2000" dirty="0">
                <a:solidFill>
                  <a:schemeClr val="accent2">
                    <a:lumMod val="50000"/>
                  </a:schemeClr>
                </a:solidFill>
              </a:rPr>
              <a:t>Conducted a </a:t>
            </a:r>
            <a:r>
              <a:rPr lang="en-US" sz="2000" b="1" dirty="0">
                <a:solidFill>
                  <a:schemeClr val="accent2">
                    <a:lumMod val="50000"/>
                  </a:schemeClr>
                </a:solidFill>
              </a:rPr>
              <a:t>Fire Risk Assessment for every </a:t>
            </a:r>
            <a:br>
              <a:rPr lang="en-US" sz="2000" b="1" dirty="0">
                <a:solidFill>
                  <a:schemeClr val="accent2">
                    <a:lumMod val="50000"/>
                  </a:schemeClr>
                </a:solidFill>
              </a:rPr>
            </a:br>
            <a:r>
              <a:rPr lang="en-US" sz="2000" b="1" dirty="0">
                <a:solidFill>
                  <a:schemeClr val="accent2">
                    <a:lumMod val="50000"/>
                  </a:schemeClr>
                </a:solidFill>
              </a:rPr>
              <a:t>parcel and home</a:t>
            </a:r>
            <a:r>
              <a:rPr lang="en-US" sz="2000" dirty="0">
                <a:solidFill>
                  <a:schemeClr val="accent2">
                    <a:lumMod val="50000"/>
                  </a:schemeClr>
                </a:solidFill>
              </a:rPr>
              <a:t> in Marin</a:t>
            </a:r>
            <a:endParaRPr lang="en-US" sz="2000" dirty="0">
              <a:solidFill>
                <a:schemeClr val="accent2">
                  <a:lumMod val="50000"/>
                </a:schemeClr>
              </a:solidFill>
              <a:cs typeface="Segoe UI"/>
            </a:endParaRPr>
          </a:p>
          <a:p>
            <a:pPr marL="342900" indent="-342900" algn="l">
              <a:spcBef>
                <a:spcPts val="1200"/>
              </a:spcBef>
              <a:buFont typeface="Arial"/>
              <a:buChar char="•"/>
            </a:pPr>
            <a:r>
              <a:rPr lang="en-US" sz="2000" dirty="0">
                <a:solidFill>
                  <a:schemeClr val="accent2">
                    <a:lumMod val="50000"/>
                  </a:schemeClr>
                </a:solidFill>
              </a:rPr>
              <a:t>Identifies </a:t>
            </a:r>
            <a:r>
              <a:rPr lang="en-US" sz="2000" b="1" dirty="0">
                <a:solidFill>
                  <a:schemeClr val="accent2">
                    <a:lumMod val="50000"/>
                  </a:schemeClr>
                </a:solidFill>
              </a:rPr>
              <a:t>critical hazards &amp; investments needed to </a:t>
            </a:r>
            <a:br>
              <a:rPr lang="en-US" sz="2000" b="1" dirty="0">
                <a:solidFill>
                  <a:schemeClr val="accent2">
                    <a:lumMod val="50000"/>
                  </a:schemeClr>
                </a:solidFill>
              </a:rPr>
            </a:br>
            <a:r>
              <a:rPr lang="en-US" sz="2000" b="1" dirty="0">
                <a:solidFill>
                  <a:schemeClr val="accent2">
                    <a:lumMod val="50000"/>
                  </a:schemeClr>
                </a:solidFill>
              </a:rPr>
              <a:t>reduce risks</a:t>
            </a:r>
            <a:endParaRPr lang="en-US" b="1" dirty="0">
              <a:solidFill>
                <a:schemeClr val="accent2">
                  <a:lumMod val="50000"/>
                </a:schemeClr>
              </a:solidFill>
              <a:cs typeface="Segoe UI"/>
            </a:endParaRPr>
          </a:p>
        </p:txBody>
      </p:sp>
      <p:pic>
        <p:nvPicPr>
          <p:cNvPr id="13" name="Picture 12" descr="Marin Community Wildfire Protection Plan, updated in 2020">
            <a:extLst>
              <a:ext uri="{FF2B5EF4-FFF2-40B4-BE49-F238E27FC236}">
                <a16:creationId xmlns:a16="http://schemas.microsoft.com/office/drawing/2014/main" id="{20653977-EEE7-C249-A125-25B637F6C932}"/>
              </a:ext>
            </a:extLst>
          </p:cNvPr>
          <p:cNvPicPr>
            <a:picLocks noChangeAspect="1"/>
          </p:cNvPicPr>
          <p:nvPr/>
        </p:nvPicPr>
        <p:blipFill>
          <a:blip r:embed="rId3"/>
          <a:stretch>
            <a:fillRect/>
          </a:stretch>
        </p:blipFill>
        <p:spPr>
          <a:xfrm>
            <a:off x="274773" y="1451385"/>
            <a:ext cx="2475895" cy="3681266"/>
          </a:xfrm>
          <a:prstGeom prst="rect">
            <a:avLst/>
          </a:prstGeom>
        </p:spPr>
      </p:pic>
      <p:pic>
        <p:nvPicPr>
          <p:cNvPr id="6" name="Picture 5" descr="Parcel level map of fire risk">
            <a:extLst>
              <a:ext uri="{FF2B5EF4-FFF2-40B4-BE49-F238E27FC236}">
                <a16:creationId xmlns:a16="http://schemas.microsoft.com/office/drawing/2014/main" id="{0B43BBDA-D7A6-8744-B341-2140EB3879C6}"/>
              </a:ext>
            </a:extLst>
          </p:cNvPr>
          <p:cNvPicPr>
            <a:picLocks noChangeAspect="1"/>
          </p:cNvPicPr>
          <p:nvPr/>
        </p:nvPicPr>
        <p:blipFill>
          <a:blip r:embed="rId4"/>
          <a:stretch>
            <a:fillRect/>
          </a:stretch>
        </p:blipFill>
        <p:spPr>
          <a:xfrm>
            <a:off x="2952033" y="1457307"/>
            <a:ext cx="4130547" cy="3675344"/>
          </a:xfrm>
          <a:prstGeom prst="rect">
            <a:avLst/>
          </a:prstGeom>
        </p:spPr>
      </p:pic>
    </p:spTree>
    <p:extLst>
      <p:ext uri="{BB962C8B-B14F-4D97-AF65-F5344CB8AC3E}">
        <p14:creationId xmlns:p14="http://schemas.microsoft.com/office/powerpoint/2010/main" val="2215142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fire adapted community showing the role each segment plays">
            <a:extLst>
              <a:ext uri="{FF2B5EF4-FFF2-40B4-BE49-F238E27FC236}">
                <a16:creationId xmlns:a16="http://schemas.microsoft.com/office/drawing/2014/main" id="{8F81EC1D-DC5D-7442-A810-1BA2CAA8B2B6}"/>
              </a:ext>
              <a:ext uri="{C183D7F6-B498-43B3-948B-1728B52AA6E4}">
                <adec:decorative xmlns:adec="http://schemas.microsoft.com/office/drawing/2017/decorative" xmlns="" val="0"/>
              </a:ext>
            </a:extLst>
          </p:cNvPr>
          <p:cNvPicPr>
            <a:picLocks noChangeAspect="1"/>
          </p:cNvPicPr>
          <p:nvPr/>
        </p:nvPicPr>
        <p:blipFill>
          <a:blip r:embed="rId3"/>
          <a:stretch>
            <a:fillRect/>
          </a:stretch>
        </p:blipFill>
        <p:spPr>
          <a:xfrm>
            <a:off x="212302" y="1313268"/>
            <a:ext cx="11767396" cy="5229954"/>
          </a:xfrm>
          <a:prstGeom prst="rect">
            <a:avLst/>
          </a:prstGeom>
        </p:spPr>
      </p:pic>
      <p:sp>
        <p:nvSpPr>
          <p:cNvPr id="10" name="Rounded Rectangle 9">
            <a:extLst>
              <a:ext uri="{FF2B5EF4-FFF2-40B4-BE49-F238E27FC236}">
                <a16:creationId xmlns:a16="http://schemas.microsoft.com/office/drawing/2014/main" id="{0B6BDFCA-6625-DA47-A8A6-CE6F3EABD9D5}"/>
              </a:ext>
              <a:ext uri="{C183D7F6-B498-43B3-948B-1728B52AA6E4}">
                <adec:decorative xmlns:adec="http://schemas.microsoft.com/office/drawing/2017/decorative" xmlns="" val="1"/>
              </a:ext>
            </a:extLst>
          </p:cNvPr>
          <p:cNvSpPr/>
          <p:nvPr/>
        </p:nvSpPr>
        <p:spPr>
          <a:xfrm>
            <a:off x="7274144" y="2986338"/>
            <a:ext cx="2028938" cy="1304304"/>
          </a:xfrm>
          <a:prstGeom prst="roundRect">
            <a:avLst/>
          </a:prstGeom>
          <a:solidFill>
            <a:schemeClr val="bg1">
              <a:alpha val="69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D6B8E8E-A8E3-DF4F-A5D8-8FA25C35D25C}"/>
              </a:ext>
            </a:extLst>
          </p:cNvPr>
          <p:cNvSpPr txBox="1"/>
          <p:nvPr/>
        </p:nvSpPr>
        <p:spPr>
          <a:xfrm>
            <a:off x="7203803" y="3070936"/>
            <a:ext cx="2177657" cy="1138773"/>
          </a:xfrm>
          <a:prstGeom prst="rect">
            <a:avLst/>
          </a:prstGeom>
          <a:noFill/>
        </p:spPr>
        <p:txBody>
          <a:bodyPr wrap="square" rtlCol="0">
            <a:spAutoFit/>
          </a:bodyPr>
          <a:lstStyle/>
          <a:p>
            <a:pPr algn="ctr"/>
            <a:r>
              <a:rPr lang="en-US" sz="1600" b="1">
                <a:solidFill>
                  <a:srgbClr val="C55814"/>
                </a:solidFill>
              </a:rPr>
              <a:t>First Responders</a:t>
            </a:r>
          </a:p>
          <a:p>
            <a:pPr algn="ctr"/>
            <a:r>
              <a:rPr lang="en-US" sz="1300">
                <a:solidFill>
                  <a:schemeClr val="accent3">
                    <a:lumMod val="50000"/>
                  </a:schemeClr>
                </a:solidFill>
              </a:rPr>
              <a:t>Craft fire prevention, preparedness, and emergency response plans. Educate community.</a:t>
            </a:r>
          </a:p>
        </p:txBody>
      </p:sp>
      <p:sp>
        <p:nvSpPr>
          <p:cNvPr id="12" name="Rounded Rectangle 11">
            <a:extLst>
              <a:ext uri="{FF2B5EF4-FFF2-40B4-BE49-F238E27FC236}">
                <a16:creationId xmlns:a16="http://schemas.microsoft.com/office/drawing/2014/main" id="{CF41ACCB-CCED-9E4D-B70D-2E079E1F9CFE}"/>
              </a:ext>
              <a:ext uri="{C183D7F6-B498-43B3-948B-1728B52AA6E4}">
                <adec:decorative xmlns:adec="http://schemas.microsoft.com/office/drawing/2017/decorative" xmlns="" val="1"/>
              </a:ext>
            </a:extLst>
          </p:cNvPr>
          <p:cNvSpPr/>
          <p:nvPr/>
        </p:nvSpPr>
        <p:spPr>
          <a:xfrm>
            <a:off x="9486664" y="2986338"/>
            <a:ext cx="2028938" cy="1304304"/>
          </a:xfrm>
          <a:prstGeom prst="roundRect">
            <a:avLst/>
          </a:prstGeom>
          <a:solidFill>
            <a:schemeClr val="bg1">
              <a:alpha val="69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A4510A3-ABDF-9B47-8287-22DA81C4E3CF}"/>
              </a:ext>
            </a:extLst>
          </p:cNvPr>
          <p:cNvSpPr txBox="1"/>
          <p:nvPr/>
        </p:nvSpPr>
        <p:spPr>
          <a:xfrm>
            <a:off x="9486664" y="3068609"/>
            <a:ext cx="2028938" cy="1165832"/>
          </a:xfrm>
          <a:prstGeom prst="rect">
            <a:avLst/>
          </a:prstGeom>
          <a:noFill/>
        </p:spPr>
        <p:txBody>
          <a:bodyPr wrap="square" rtlCol="0">
            <a:spAutoFit/>
          </a:bodyPr>
          <a:lstStyle/>
          <a:p>
            <a:pPr algn="ctr">
              <a:lnSpc>
                <a:spcPts val="1660"/>
              </a:lnSpc>
            </a:pPr>
            <a:r>
              <a:rPr lang="en-US" sz="1600" b="1">
                <a:solidFill>
                  <a:srgbClr val="C55814"/>
                </a:solidFill>
              </a:rPr>
              <a:t>Developers &amp; Business Owners</a:t>
            </a:r>
          </a:p>
          <a:p>
            <a:pPr algn="ctr">
              <a:lnSpc>
                <a:spcPts val="1660"/>
              </a:lnSpc>
            </a:pPr>
            <a:r>
              <a:rPr lang="en-US" sz="1300">
                <a:solidFill>
                  <a:schemeClr val="accent3">
                    <a:lumMod val="50000"/>
                  </a:schemeClr>
                </a:solidFill>
              </a:rPr>
              <a:t>Don’t build in high-risk areas. Build with fire-resistant materials.</a:t>
            </a:r>
            <a:endParaRPr lang="en-US" sz="1300" b="1">
              <a:solidFill>
                <a:srgbClr val="C55814"/>
              </a:solidFill>
            </a:endParaRPr>
          </a:p>
        </p:txBody>
      </p:sp>
      <p:sp>
        <p:nvSpPr>
          <p:cNvPr id="14" name="Rounded Rectangle 13">
            <a:extLst>
              <a:ext uri="{FF2B5EF4-FFF2-40B4-BE49-F238E27FC236}">
                <a16:creationId xmlns:a16="http://schemas.microsoft.com/office/drawing/2014/main" id="{300AB5C7-45AB-F74B-896C-734B86A22F7B}"/>
              </a:ext>
              <a:ext uri="{C183D7F6-B498-43B3-948B-1728B52AA6E4}">
                <adec:decorative xmlns:adec="http://schemas.microsoft.com/office/drawing/2017/decorative" xmlns="" val="1"/>
              </a:ext>
            </a:extLst>
          </p:cNvPr>
          <p:cNvSpPr/>
          <p:nvPr/>
        </p:nvSpPr>
        <p:spPr>
          <a:xfrm>
            <a:off x="5045294" y="2986338"/>
            <a:ext cx="2028938" cy="1304304"/>
          </a:xfrm>
          <a:prstGeom prst="roundRect">
            <a:avLst/>
          </a:prstGeom>
          <a:solidFill>
            <a:schemeClr val="bg1">
              <a:alpha val="69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C227BE8-5085-9A40-8951-B6C1B371BC10}"/>
              </a:ext>
            </a:extLst>
          </p:cNvPr>
          <p:cNvSpPr txBox="1"/>
          <p:nvPr/>
        </p:nvSpPr>
        <p:spPr>
          <a:xfrm>
            <a:off x="4960886" y="3070936"/>
            <a:ext cx="2228850" cy="1384995"/>
          </a:xfrm>
          <a:prstGeom prst="rect">
            <a:avLst/>
          </a:prstGeom>
          <a:noFill/>
        </p:spPr>
        <p:txBody>
          <a:bodyPr wrap="square" rtlCol="0">
            <a:spAutoFit/>
          </a:bodyPr>
          <a:lstStyle/>
          <a:p>
            <a:pPr algn="ctr"/>
            <a:r>
              <a:rPr lang="en-US" sz="1600" b="1">
                <a:solidFill>
                  <a:srgbClr val="C55814"/>
                </a:solidFill>
              </a:rPr>
              <a:t>Civic Leaders</a:t>
            </a:r>
          </a:p>
          <a:p>
            <a:pPr algn="ctr"/>
            <a:r>
              <a:rPr lang="en-US" sz="1300">
                <a:solidFill>
                  <a:schemeClr val="accent3">
                    <a:lumMod val="50000"/>
                  </a:schemeClr>
                </a:solidFill>
              </a:rPr>
              <a:t>Develop laws and </a:t>
            </a:r>
            <a:br>
              <a:rPr lang="en-US" sz="1300">
                <a:solidFill>
                  <a:schemeClr val="accent3">
                    <a:lumMod val="50000"/>
                  </a:schemeClr>
                </a:solidFill>
              </a:rPr>
            </a:br>
            <a:r>
              <a:rPr lang="en-US" sz="1300">
                <a:solidFill>
                  <a:schemeClr val="accent3">
                    <a:lumMod val="50000"/>
                  </a:schemeClr>
                </a:solidFill>
              </a:rPr>
              <a:t>policies in support of fire </a:t>
            </a:r>
            <a:br>
              <a:rPr lang="en-US" sz="1300">
                <a:solidFill>
                  <a:schemeClr val="accent3">
                    <a:lumMod val="50000"/>
                  </a:schemeClr>
                </a:solidFill>
              </a:rPr>
            </a:br>
            <a:r>
              <a:rPr lang="en-US" sz="1300">
                <a:solidFill>
                  <a:schemeClr val="accent3">
                    <a:lumMod val="50000"/>
                  </a:schemeClr>
                </a:solidFill>
              </a:rPr>
              <a:t>prevention, preparedness and risk reduction.</a:t>
            </a:r>
          </a:p>
          <a:p>
            <a:pPr algn="ctr"/>
            <a:endParaRPr lang="en-US" sz="1600" b="1">
              <a:solidFill>
                <a:srgbClr val="C55814"/>
              </a:solidFill>
            </a:endParaRPr>
          </a:p>
        </p:txBody>
      </p:sp>
      <p:sp>
        <p:nvSpPr>
          <p:cNvPr id="16" name="Rounded Rectangle 15">
            <a:extLst>
              <a:ext uri="{FF2B5EF4-FFF2-40B4-BE49-F238E27FC236}">
                <a16:creationId xmlns:a16="http://schemas.microsoft.com/office/drawing/2014/main" id="{0FB840DB-5B67-964B-ADB9-2C2B7065B690}"/>
              </a:ext>
              <a:ext uri="{C183D7F6-B498-43B3-948B-1728B52AA6E4}">
                <adec:decorative xmlns:adec="http://schemas.microsoft.com/office/drawing/2017/decorative" xmlns="" val="1"/>
              </a:ext>
            </a:extLst>
          </p:cNvPr>
          <p:cNvSpPr/>
          <p:nvPr/>
        </p:nvSpPr>
        <p:spPr>
          <a:xfrm>
            <a:off x="2824609" y="2986338"/>
            <a:ext cx="2028938" cy="1304304"/>
          </a:xfrm>
          <a:prstGeom prst="roundRect">
            <a:avLst/>
          </a:prstGeom>
          <a:solidFill>
            <a:schemeClr val="bg1">
              <a:alpha val="69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0F19557-6784-424B-913A-1658DE45BFE3}"/>
              </a:ext>
            </a:extLst>
          </p:cNvPr>
          <p:cNvSpPr txBox="1"/>
          <p:nvPr/>
        </p:nvSpPr>
        <p:spPr>
          <a:xfrm>
            <a:off x="2740200" y="3070936"/>
            <a:ext cx="2228849" cy="938719"/>
          </a:xfrm>
          <a:prstGeom prst="rect">
            <a:avLst/>
          </a:prstGeom>
          <a:noFill/>
        </p:spPr>
        <p:txBody>
          <a:bodyPr wrap="square" rtlCol="0">
            <a:spAutoFit/>
          </a:bodyPr>
          <a:lstStyle/>
          <a:p>
            <a:pPr algn="ctr"/>
            <a:r>
              <a:rPr lang="en-US" sz="1600" b="1">
                <a:solidFill>
                  <a:srgbClr val="C55814"/>
                </a:solidFill>
              </a:rPr>
              <a:t>Marin Residents</a:t>
            </a:r>
          </a:p>
          <a:p>
            <a:pPr algn="ctr"/>
            <a:r>
              <a:rPr lang="en-US" sz="1300">
                <a:solidFill>
                  <a:schemeClr val="accent3">
                    <a:lumMod val="50000"/>
                  </a:schemeClr>
                </a:solidFill>
              </a:rPr>
              <a:t>Modify homes to be more fire resistant. Be prepared and subscribe to alerts.</a:t>
            </a:r>
          </a:p>
        </p:txBody>
      </p:sp>
      <p:sp>
        <p:nvSpPr>
          <p:cNvPr id="18" name="Rounded Rectangle 17">
            <a:extLst>
              <a:ext uri="{FF2B5EF4-FFF2-40B4-BE49-F238E27FC236}">
                <a16:creationId xmlns:a16="http://schemas.microsoft.com/office/drawing/2014/main" id="{7358C17E-940B-D241-B944-8E718F99E08B}"/>
              </a:ext>
              <a:ext uri="{C183D7F6-B498-43B3-948B-1728B52AA6E4}">
                <adec:decorative xmlns:adec="http://schemas.microsoft.com/office/drawing/2017/decorative" xmlns="" val="1"/>
              </a:ext>
            </a:extLst>
          </p:cNvPr>
          <p:cNvSpPr/>
          <p:nvPr/>
        </p:nvSpPr>
        <p:spPr>
          <a:xfrm>
            <a:off x="628416" y="2986338"/>
            <a:ext cx="2028938" cy="1304304"/>
          </a:xfrm>
          <a:prstGeom prst="roundRect">
            <a:avLst/>
          </a:prstGeom>
          <a:solidFill>
            <a:schemeClr val="bg1">
              <a:alpha val="69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DE0107B-8061-C64D-804C-1501CEF5492E}"/>
              </a:ext>
            </a:extLst>
          </p:cNvPr>
          <p:cNvSpPr txBox="1"/>
          <p:nvPr/>
        </p:nvSpPr>
        <p:spPr>
          <a:xfrm>
            <a:off x="525418" y="3070936"/>
            <a:ext cx="2228850" cy="1384995"/>
          </a:xfrm>
          <a:prstGeom prst="rect">
            <a:avLst/>
          </a:prstGeom>
          <a:noFill/>
        </p:spPr>
        <p:txBody>
          <a:bodyPr wrap="square" rtlCol="0">
            <a:spAutoFit/>
          </a:bodyPr>
          <a:lstStyle/>
          <a:p>
            <a:pPr algn="ctr"/>
            <a:r>
              <a:rPr lang="en-US" sz="1600" b="1">
                <a:solidFill>
                  <a:srgbClr val="C55814"/>
                </a:solidFill>
              </a:rPr>
              <a:t>Land Managers</a:t>
            </a:r>
          </a:p>
          <a:p>
            <a:pPr algn="ctr"/>
            <a:r>
              <a:rPr lang="en-US" sz="1300">
                <a:solidFill>
                  <a:schemeClr val="accent3">
                    <a:lumMod val="50000"/>
                  </a:schemeClr>
                </a:solidFill>
              </a:rPr>
              <a:t>Manage landscapes for lowered fuel loads, lower fire intensity and ecological resiliency to fire.</a:t>
            </a:r>
          </a:p>
          <a:p>
            <a:pPr algn="ctr"/>
            <a:endParaRPr lang="en-US" sz="1600" b="1">
              <a:solidFill>
                <a:srgbClr val="C55814"/>
              </a:solidFill>
            </a:endParaRPr>
          </a:p>
        </p:txBody>
      </p:sp>
      <p:sp>
        <p:nvSpPr>
          <p:cNvPr id="2" name="Title 1">
            <a:extLst>
              <a:ext uri="{FF2B5EF4-FFF2-40B4-BE49-F238E27FC236}">
                <a16:creationId xmlns:a16="http://schemas.microsoft.com/office/drawing/2014/main" id="{5A2A90BF-AB72-CF40-99DA-EF0B976D0A36}"/>
              </a:ext>
            </a:extLst>
          </p:cNvPr>
          <p:cNvSpPr>
            <a:spLocks noGrp="1"/>
          </p:cNvSpPr>
          <p:nvPr>
            <p:ph type="title"/>
          </p:nvPr>
        </p:nvSpPr>
        <p:spPr>
          <a:xfrm>
            <a:off x="323908" y="228600"/>
            <a:ext cx="10776668" cy="669473"/>
          </a:xfrm>
        </p:spPr>
        <p:txBody>
          <a:bodyPr>
            <a:normAutofit/>
          </a:bodyPr>
          <a:lstStyle/>
          <a:p>
            <a:r>
              <a:rPr lang="en-US" sz="2400"/>
              <a:t>MWPA Mission</a:t>
            </a:r>
          </a:p>
        </p:txBody>
      </p:sp>
      <p:sp>
        <p:nvSpPr>
          <p:cNvPr id="3" name="Slide Number Placeholder 2">
            <a:extLst>
              <a:ext uri="{FF2B5EF4-FFF2-40B4-BE49-F238E27FC236}">
                <a16:creationId xmlns:a16="http://schemas.microsoft.com/office/drawing/2014/main" id="{C6AF6A54-6383-D145-A219-57984CEED763}"/>
              </a:ext>
            </a:extLst>
          </p:cNvPr>
          <p:cNvSpPr>
            <a:spLocks noGrp="1"/>
          </p:cNvSpPr>
          <p:nvPr>
            <p:ph type="sldNum" sz="quarter" idx="10"/>
          </p:nvPr>
        </p:nvSpPr>
        <p:spPr/>
        <p:txBody>
          <a:bodyPr/>
          <a:lstStyle/>
          <a:p>
            <a:fld id="{360EBFFF-5DFC-9D43-A854-BD504570B9CA}" type="slidenum">
              <a:rPr lang="en-US" smtClean="0"/>
              <a:t>13</a:t>
            </a:fld>
            <a:endParaRPr lang="en-US"/>
          </a:p>
        </p:txBody>
      </p:sp>
      <p:sp>
        <p:nvSpPr>
          <p:cNvPr id="4" name="Date Placeholder 3">
            <a:extLst>
              <a:ext uri="{FF2B5EF4-FFF2-40B4-BE49-F238E27FC236}">
                <a16:creationId xmlns:a16="http://schemas.microsoft.com/office/drawing/2014/main" id="{CD05DC22-D211-3B49-AEA1-02631B53639E}"/>
              </a:ext>
            </a:extLst>
          </p:cNvPr>
          <p:cNvSpPr>
            <a:spLocks noGrp="1"/>
          </p:cNvSpPr>
          <p:nvPr>
            <p:ph type="dt" sz="half" idx="11"/>
          </p:nvPr>
        </p:nvSpPr>
        <p:spPr/>
        <p:txBody>
          <a:bodyPr/>
          <a:lstStyle/>
          <a:p>
            <a:fld id="{417DC604-D1E1-3649-9EB3-791B9D72C2ED}" type="datetime1">
              <a:rPr lang="en-US" smtClean="0"/>
              <a:t>7/12/2022</a:t>
            </a:fld>
            <a:endParaRPr lang="en-US"/>
          </a:p>
        </p:txBody>
      </p:sp>
      <p:sp>
        <p:nvSpPr>
          <p:cNvPr id="23" name="TextBox 22">
            <a:extLst>
              <a:ext uri="{FF2B5EF4-FFF2-40B4-BE49-F238E27FC236}">
                <a16:creationId xmlns:a16="http://schemas.microsoft.com/office/drawing/2014/main" id="{D93BCCF1-D0B7-8943-B4D3-19B222D5A7C2}"/>
              </a:ext>
            </a:extLst>
          </p:cNvPr>
          <p:cNvSpPr txBox="1"/>
          <p:nvPr/>
        </p:nvSpPr>
        <p:spPr>
          <a:xfrm>
            <a:off x="584976" y="1169460"/>
            <a:ext cx="6870281" cy="1477328"/>
          </a:xfrm>
          <a:prstGeom prst="rect">
            <a:avLst/>
          </a:prstGeom>
          <a:noFill/>
        </p:spPr>
        <p:txBody>
          <a:bodyPr wrap="square" rtlCol="0">
            <a:spAutoFit/>
          </a:bodyPr>
          <a:lstStyle/>
          <a:p>
            <a:pPr>
              <a:spcBef>
                <a:spcPts val="1200"/>
              </a:spcBef>
            </a:pPr>
            <a:r>
              <a:rPr lang="en-US" b="1">
                <a:solidFill>
                  <a:schemeClr val="accent2">
                    <a:lumMod val="50000"/>
                  </a:schemeClr>
                </a:solidFill>
              </a:rPr>
              <a:t>The Marin Wildfire Prevention Authority leads the development of fire adapted communities </a:t>
            </a:r>
            <a:r>
              <a:rPr lang="en-US">
                <a:solidFill>
                  <a:schemeClr val="accent2">
                    <a:lumMod val="50000"/>
                  </a:schemeClr>
                </a:solidFill>
              </a:rPr>
              <a:t>using sound scientific, financial, programmatic, ecological practices, vegetation management, community education, evacuation and warning systems with the support of its member and partner agencies.</a:t>
            </a:r>
          </a:p>
        </p:txBody>
      </p:sp>
      <p:sp>
        <p:nvSpPr>
          <p:cNvPr id="25" name="Rectangle 24">
            <a:extLst>
              <a:ext uri="{FF2B5EF4-FFF2-40B4-BE49-F238E27FC236}">
                <a16:creationId xmlns:a16="http://schemas.microsoft.com/office/drawing/2014/main" id="{29469ACA-09D1-944A-A37F-6B6C43137E9D}"/>
              </a:ext>
              <a:ext uri="{C183D7F6-B498-43B3-948B-1728B52AA6E4}">
                <adec:decorative xmlns:adec="http://schemas.microsoft.com/office/drawing/2017/decorative" xmlns="" val="1"/>
              </a:ext>
            </a:extLst>
          </p:cNvPr>
          <p:cNvSpPr/>
          <p:nvPr/>
        </p:nvSpPr>
        <p:spPr>
          <a:xfrm>
            <a:off x="353432" y="5816392"/>
            <a:ext cx="11413964" cy="575459"/>
          </a:xfrm>
          <a:prstGeom prst="rect">
            <a:avLst/>
          </a:prstGeom>
          <a:solidFill>
            <a:srgbClr val="C558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906377E7-F1BD-394E-A0BD-CB51688DE7B0}"/>
              </a:ext>
            </a:extLst>
          </p:cNvPr>
          <p:cNvSpPr txBox="1"/>
          <p:nvPr/>
        </p:nvSpPr>
        <p:spPr>
          <a:xfrm>
            <a:off x="353432" y="5789373"/>
            <a:ext cx="11413964" cy="584775"/>
          </a:xfrm>
          <a:prstGeom prst="rect">
            <a:avLst/>
          </a:prstGeom>
          <a:noFill/>
        </p:spPr>
        <p:txBody>
          <a:bodyPr wrap="square" rtlCol="0">
            <a:spAutoFit/>
          </a:bodyPr>
          <a:lstStyle/>
          <a:p>
            <a:pPr algn="ctr"/>
            <a:r>
              <a:rPr lang="en-US" sz="3200" b="1">
                <a:solidFill>
                  <a:schemeClr val="bg1"/>
                </a:solidFill>
              </a:rPr>
              <a:t>Leading the Development of a Fire-Adapted Marin</a:t>
            </a:r>
            <a:endParaRPr lang="en-US" sz="3200">
              <a:solidFill>
                <a:schemeClr val="bg1"/>
              </a:solidFill>
            </a:endParaRPr>
          </a:p>
        </p:txBody>
      </p:sp>
    </p:spTree>
    <p:extLst>
      <p:ext uri="{BB962C8B-B14F-4D97-AF65-F5344CB8AC3E}">
        <p14:creationId xmlns:p14="http://schemas.microsoft.com/office/powerpoint/2010/main" val="340686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34B5D-21F7-0F48-83E6-0A32B5EA49A2}"/>
              </a:ext>
            </a:extLst>
          </p:cNvPr>
          <p:cNvSpPr>
            <a:spLocks noGrp="1"/>
          </p:cNvSpPr>
          <p:nvPr>
            <p:ph type="title"/>
          </p:nvPr>
        </p:nvSpPr>
        <p:spPr/>
        <p:txBody>
          <a:bodyPr>
            <a:normAutofit/>
          </a:bodyPr>
          <a:lstStyle/>
          <a:p>
            <a:r>
              <a:rPr lang="en-US" sz="2400"/>
              <a:t>MWPA Goals Areas</a:t>
            </a:r>
          </a:p>
        </p:txBody>
      </p:sp>
      <p:sp>
        <p:nvSpPr>
          <p:cNvPr id="3" name="Slide Number Placeholder 2">
            <a:extLst>
              <a:ext uri="{FF2B5EF4-FFF2-40B4-BE49-F238E27FC236}">
                <a16:creationId xmlns:a16="http://schemas.microsoft.com/office/drawing/2014/main" id="{CE2BBBC0-B322-E74D-BC7F-42AE708FCCD2}"/>
              </a:ext>
            </a:extLst>
          </p:cNvPr>
          <p:cNvSpPr>
            <a:spLocks noGrp="1"/>
          </p:cNvSpPr>
          <p:nvPr>
            <p:ph type="sldNum" sz="quarter" idx="10"/>
          </p:nvPr>
        </p:nvSpPr>
        <p:spPr/>
        <p:txBody>
          <a:bodyPr/>
          <a:lstStyle/>
          <a:p>
            <a:fld id="{360EBFFF-5DFC-9D43-A854-BD504570B9CA}" type="slidenum">
              <a:rPr lang="en-US" smtClean="0"/>
              <a:t>14</a:t>
            </a:fld>
            <a:endParaRPr lang="en-US"/>
          </a:p>
        </p:txBody>
      </p:sp>
      <p:sp>
        <p:nvSpPr>
          <p:cNvPr id="4" name="Date Placeholder 3">
            <a:extLst>
              <a:ext uri="{FF2B5EF4-FFF2-40B4-BE49-F238E27FC236}">
                <a16:creationId xmlns:a16="http://schemas.microsoft.com/office/drawing/2014/main" id="{74AA82AE-EBD7-C34F-929C-9BF157375941}"/>
              </a:ext>
            </a:extLst>
          </p:cNvPr>
          <p:cNvSpPr>
            <a:spLocks noGrp="1"/>
          </p:cNvSpPr>
          <p:nvPr>
            <p:ph type="dt" sz="half" idx="11"/>
          </p:nvPr>
        </p:nvSpPr>
        <p:spPr/>
        <p:txBody>
          <a:bodyPr/>
          <a:lstStyle/>
          <a:p>
            <a:fld id="{419048AB-2734-D941-8015-6B692FBE4A7E}" type="datetime1">
              <a:rPr lang="en-US" smtClean="0"/>
              <a:t>7/12/2022</a:t>
            </a:fld>
            <a:endParaRPr lang="en-US"/>
          </a:p>
        </p:txBody>
      </p:sp>
      <p:pic>
        <p:nvPicPr>
          <p:cNvPr id="12" name="Content Placeholder 11" descr="A prescribed fire">
            <a:extLst>
              <a:ext uri="{FF2B5EF4-FFF2-40B4-BE49-F238E27FC236}">
                <a16:creationId xmlns:a16="http://schemas.microsoft.com/office/drawing/2014/main" id="{7DE5C0B8-C05A-1A42-982B-2611D7B8CE6F}"/>
              </a:ext>
            </a:extLst>
          </p:cNvPr>
          <p:cNvPicPr>
            <a:picLocks noGrp="1" noChangeAspect="1"/>
          </p:cNvPicPr>
          <p:nvPr>
            <p:ph sz="half" idx="2"/>
          </p:nvPr>
        </p:nvPicPr>
        <p:blipFill>
          <a:blip r:embed="rId2"/>
          <a:stretch>
            <a:fillRect/>
          </a:stretch>
        </p:blipFill>
        <p:spPr>
          <a:xfrm>
            <a:off x="480464" y="1147123"/>
            <a:ext cx="2109296" cy="2103437"/>
          </a:xfrm>
        </p:spPr>
      </p:pic>
      <p:pic>
        <p:nvPicPr>
          <p:cNvPr id="18" name="Content Placeholder 17" descr="An evacuation map">
            <a:extLst>
              <a:ext uri="{FF2B5EF4-FFF2-40B4-BE49-F238E27FC236}">
                <a16:creationId xmlns:a16="http://schemas.microsoft.com/office/drawing/2014/main" id="{09DAFE4F-F427-9D41-9491-D66CFB0AE44D}"/>
              </a:ext>
            </a:extLst>
          </p:cNvPr>
          <p:cNvPicPr>
            <a:picLocks noGrp="1" noChangeAspect="1"/>
          </p:cNvPicPr>
          <p:nvPr>
            <p:ph sz="half" idx="12"/>
          </p:nvPr>
        </p:nvPicPr>
        <p:blipFill rotWithShape="1">
          <a:blip r:embed="rId3"/>
          <a:srcRect l="43554" t="9231" r="31961" b="45984"/>
          <a:stretch/>
        </p:blipFill>
        <p:spPr>
          <a:xfrm>
            <a:off x="2772856" y="1136461"/>
            <a:ext cx="2109296" cy="2114099"/>
          </a:xfrm>
        </p:spPr>
      </p:pic>
      <p:pic>
        <p:nvPicPr>
          <p:cNvPr id="20" name="Content Placeholder 19" descr="Three seniors next to a low-income senior exemption notice">
            <a:extLst>
              <a:ext uri="{FF2B5EF4-FFF2-40B4-BE49-F238E27FC236}">
                <a16:creationId xmlns:a16="http://schemas.microsoft.com/office/drawing/2014/main" id="{87DC7AB2-D538-8840-882C-72E2613D95A6}"/>
              </a:ext>
            </a:extLst>
          </p:cNvPr>
          <p:cNvPicPr>
            <a:picLocks noGrp="1" noChangeAspect="1"/>
          </p:cNvPicPr>
          <p:nvPr>
            <p:ph sz="half" idx="13"/>
          </p:nvPr>
        </p:nvPicPr>
        <p:blipFill rotWithShape="1">
          <a:blip r:embed="rId4"/>
          <a:srcRect l="-5962" t="-6518" r="-4339" b="1534"/>
          <a:stretch/>
        </p:blipFill>
        <p:spPr>
          <a:xfrm>
            <a:off x="9583963" y="1136460"/>
            <a:ext cx="2129303" cy="2104130"/>
          </a:xfrm>
          <a:solidFill>
            <a:srgbClr val="E9BF7C"/>
          </a:solidFill>
        </p:spPr>
      </p:pic>
      <p:pic>
        <p:nvPicPr>
          <p:cNvPr id="22" name="Content Placeholder 21" descr="Diagram showing defensible space zones">
            <a:extLst>
              <a:ext uri="{FF2B5EF4-FFF2-40B4-BE49-F238E27FC236}">
                <a16:creationId xmlns:a16="http://schemas.microsoft.com/office/drawing/2014/main" id="{2FF5E848-2D59-9D4B-9BD7-165AD78DEED7}"/>
              </a:ext>
            </a:extLst>
          </p:cNvPr>
          <p:cNvPicPr>
            <a:picLocks noGrp="1" noChangeAspect="1"/>
          </p:cNvPicPr>
          <p:nvPr>
            <p:ph sz="half" idx="14"/>
          </p:nvPr>
        </p:nvPicPr>
        <p:blipFill rotWithShape="1">
          <a:blip r:embed="rId5"/>
          <a:srcRect l="18337" t="5028" r="31014" b="20114"/>
          <a:stretch/>
        </p:blipFill>
        <p:spPr>
          <a:xfrm>
            <a:off x="7308076" y="1136462"/>
            <a:ext cx="2111068" cy="2104130"/>
          </a:xfrm>
        </p:spPr>
      </p:pic>
      <p:pic>
        <p:nvPicPr>
          <p:cNvPr id="26" name="Content Placeholder 25" descr="Defensible space evaluator speaking to a resident">
            <a:extLst>
              <a:ext uri="{FF2B5EF4-FFF2-40B4-BE49-F238E27FC236}">
                <a16:creationId xmlns:a16="http://schemas.microsoft.com/office/drawing/2014/main" id="{D56A9746-1DF7-5947-B32B-AD745DF70C47}"/>
              </a:ext>
            </a:extLst>
          </p:cNvPr>
          <p:cNvPicPr>
            <a:picLocks noGrp="1" noChangeAspect="1"/>
          </p:cNvPicPr>
          <p:nvPr>
            <p:ph sz="half" idx="15"/>
          </p:nvPr>
        </p:nvPicPr>
        <p:blipFill rotWithShape="1">
          <a:blip r:embed="rId6"/>
          <a:srcRect l="23034" t="9757" r="25953"/>
          <a:stretch/>
        </p:blipFill>
        <p:spPr>
          <a:xfrm>
            <a:off x="5053040" y="1136460"/>
            <a:ext cx="2109296" cy="2114099"/>
          </a:xfrm>
        </p:spPr>
      </p:pic>
      <p:sp>
        <p:nvSpPr>
          <p:cNvPr id="27" name="TextBox 26">
            <a:extLst>
              <a:ext uri="{FF2B5EF4-FFF2-40B4-BE49-F238E27FC236}">
                <a16:creationId xmlns:a16="http://schemas.microsoft.com/office/drawing/2014/main" id="{FF3C0A3F-522D-E94C-A4BA-A9ADFC0512DB}"/>
              </a:ext>
            </a:extLst>
          </p:cNvPr>
          <p:cNvSpPr txBox="1"/>
          <p:nvPr/>
        </p:nvSpPr>
        <p:spPr>
          <a:xfrm>
            <a:off x="424605" y="3362332"/>
            <a:ext cx="2165155" cy="2893100"/>
          </a:xfrm>
          <a:prstGeom prst="rect">
            <a:avLst/>
          </a:prstGeom>
          <a:noFill/>
        </p:spPr>
        <p:txBody>
          <a:bodyPr wrap="square" rtlCol="0">
            <a:spAutoFit/>
          </a:bodyPr>
          <a:lstStyle/>
          <a:p>
            <a:pPr algn="ctr">
              <a:spcBef>
                <a:spcPts val="1200"/>
              </a:spcBef>
            </a:pPr>
            <a:r>
              <a:rPr lang="en-US" sz="2400" b="1" dirty="0">
                <a:solidFill>
                  <a:schemeClr val="accent2">
                    <a:lumMod val="50000"/>
                  </a:schemeClr>
                </a:solidFill>
              </a:rPr>
              <a:t>Reduce Wildfire Fuels</a:t>
            </a:r>
          </a:p>
          <a:p>
            <a:pPr algn="ctr">
              <a:spcBef>
                <a:spcPts val="1200"/>
              </a:spcBef>
            </a:pPr>
            <a:r>
              <a:rPr lang="en-US" sz="2000" dirty="0">
                <a:solidFill>
                  <a:schemeClr val="accent2">
                    <a:lumMod val="50000"/>
                  </a:schemeClr>
                </a:solidFill>
              </a:rPr>
              <a:t>Vegetation Management and Local Wildfire Prevention Mitigation</a:t>
            </a:r>
          </a:p>
        </p:txBody>
      </p:sp>
      <p:sp>
        <p:nvSpPr>
          <p:cNvPr id="30" name="TextBox 29">
            <a:extLst>
              <a:ext uri="{FF2B5EF4-FFF2-40B4-BE49-F238E27FC236}">
                <a16:creationId xmlns:a16="http://schemas.microsoft.com/office/drawing/2014/main" id="{BB406324-3541-B14C-8D61-B9F866A3B332}"/>
              </a:ext>
            </a:extLst>
          </p:cNvPr>
          <p:cNvSpPr txBox="1"/>
          <p:nvPr/>
        </p:nvSpPr>
        <p:spPr>
          <a:xfrm>
            <a:off x="2742136" y="3362332"/>
            <a:ext cx="2165155" cy="2893100"/>
          </a:xfrm>
          <a:prstGeom prst="rect">
            <a:avLst/>
          </a:prstGeom>
          <a:noFill/>
        </p:spPr>
        <p:txBody>
          <a:bodyPr wrap="square" rtlCol="0">
            <a:spAutoFit/>
          </a:bodyPr>
          <a:lstStyle/>
          <a:p>
            <a:pPr algn="ctr">
              <a:spcBef>
                <a:spcPts val="1200"/>
              </a:spcBef>
            </a:pPr>
            <a:r>
              <a:rPr lang="en-US" sz="2400" b="1" dirty="0">
                <a:solidFill>
                  <a:schemeClr val="accent2">
                    <a:lumMod val="50000"/>
                  </a:schemeClr>
                </a:solidFill>
              </a:rPr>
              <a:t>Improve Evacuation Systems</a:t>
            </a:r>
          </a:p>
          <a:p>
            <a:pPr algn="ctr">
              <a:spcBef>
                <a:spcPts val="1200"/>
              </a:spcBef>
            </a:pPr>
            <a:r>
              <a:rPr lang="en-US" sz="2000" dirty="0">
                <a:solidFill>
                  <a:schemeClr val="accent2">
                    <a:lumMod val="50000"/>
                  </a:schemeClr>
                </a:solidFill>
              </a:rPr>
              <a:t>Wildfire Detection, Alert, and Evacuation Program Improvements</a:t>
            </a:r>
          </a:p>
        </p:txBody>
      </p:sp>
      <p:sp>
        <p:nvSpPr>
          <p:cNvPr id="31" name="TextBox 30">
            <a:extLst>
              <a:ext uri="{FF2B5EF4-FFF2-40B4-BE49-F238E27FC236}">
                <a16:creationId xmlns:a16="http://schemas.microsoft.com/office/drawing/2014/main" id="{F7FB2E87-FF5A-D34B-BD02-301C50E57F93}"/>
              </a:ext>
            </a:extLst>
          </p:cNvPr>
          <p:cNvSpPr txBox="1"/>
          <p:nvPr/>
        </p:nvSpPr>
        <p:spPr>
          <a:xfrm>
            <a:off x="9564884" y="3362332"/>
            <a:ext cx="2165155" cy="2893100"/>
          </a:xfrm>
          <a:prstGeom prst="rect">
            <a:avLst/>
          </a:prstGeom>
          <a:noFill/>
        </p:spPr>
        <p:txBody>
          <a:bodyPr wrap="square" rtlCol="0">
            <a:spAutoFit/>
          </a:bodyPr>
          <a:lstStyle/>
          <a:p>
            <a:pPr algn="ctr">
              <a:spcBef>
                <a:spcPts val="1200"/>
              </a:spcBef>
            </a:pPr>
            <a:r>
              <a:rPr lang="en-US" sz="2400" b="1" dirty="0">
                <a:solidFill>
                  <a:schemeClr val="accent2">
                    <a:lumMod val="50000"/>
                  </a:schemeClr>
                </a:solidFill>
              </a:rPr>
              <a:t>Provide Grants to Residents</a:t>
            </a:r>
          </a:p>
          <a:p>
            <a:pPr algn="ctr">
              <a:spcBef>
                <a:spcPts val="1200"/>
              </a:spcBef>
            </a:pPr>
            <a:r>
              <a:rPr lang="en-US" sz="2000" dirty="0">
                <a:solidFill>
                  <a:schemeClr val="accent2">
                    <a:lumMod val="50000"/>
                  </a:schemeClr>
                </a:solidFill>
              </a:rPr>
              <a:t>Grants to modify homes and partnerships to collaborate and augment funds</a:t>
            </a:r>
          </a:p>
        </p:txBody>
      </p:sp>
      <p:sp>
        <p:nvSpPr>
          <p:cNvPr id="32" name="TextBox 31">
            <a:extLst>
              <a:ext uri="{FF2B5EF4-FFF2-40B4-BE49-F238E27FC236}">
                <a16:creationId xmlns:a16="http://schemas.microsoft.com/office/drawing/2014/main" id="{7AD70E1E-0609-EF47-AC95-4085B76E0F69}"/>
              </a:ext>
            </a:extLst>
          </p:cNvPr>
          <p:cNvSpPr txBox="1"/>
          <p:nvPr/>
        </p:nvSpPr>
        <p:spPr>
          <a:xfrm>
            <a:off x="7203776" y="3362332"/>
            <a:ext cx="2333297" cy="3200876"/>
          </a:xfrm>
          <a:prstGeom prst="rect">
            <a:avLst/>
          </a:prstGeom>
          <a:noFill/>
        </p:spPr>
        <p:txBody>
          <a:bodyPr wrap="square" rtlCol="0">
            <a:spAutoFit/>
          </a:bodyPr>
          <a:lstStyle/>
          <a:p>
            <a:pPr algn="ctr">
              <a:spcBef>
                <a:spcPts val="1200"/>
              </a:spcBef>
            </a:pPr>
            <a:r>
              <a:rPr lang="en-US" sz="2400" b="1" dirty="0">
                <a:solidFill>
                  <a:schemeClr val="accent2">
                    <a:lumMod val="50000"/>
                  </a:schemeClr>
                </a:solidFill>
              </a:rPr>
              <a:t>Educate</a:t>
            </a:r>
            <a:br>
              <a:rPr lang="en-US" sz="2400" b="1" dirty="0">
                <a:solidFill>
                  <a:schemeClr val="accent2">
                    <a:lumMod val="50000"/>
                  </a:schemeClr>
                </a:solidFill>
              </a:rPr>
            </a:br>
            <a:r>
              <a:rPr lang="en-US" sz="2400" b="1" dirty="0">
                <a:solidFill>
                  <a:schemeClr val="accent2">
                    <a:lumMod val="50000"/>
                  </a:schemeClr>
                </a:solidFill>
              </a:rPr>
              <a:t>the</a:t>
            </a:r>
            <a:br>
              <a:rPr lang="en-US" sz="2400" b="1" dirty="0">
                <a:solidFill>
                  <a:schemeClr val="accent2">
                    <a:lumMod val="50000"/>
                  </a:schemeClr>
                </a:solidFill>
              </a:rPr>
            </a:br>
            <a:r>
              <a:rPr lang="en-US" sz="2400" b="1" dirty="0">
                <a:solidFill>
                  <a:schemeClr val="accent2">
                    <a:lumMod val="50000"/>
                  </a:schemeClr>
                </a:solidFill>
              </a:rPr>
              <a:t>Public </a:t>
            </a:r>
          </a:p>
          <a:p>
            <a:pPr algn="ctr">
              <a:spcBef>
                <a:spcPts val="1200"/>
              </a:spcBef>
            </a:pPr>
            <a:r>
              <a:rPr lang="en-US" sz="2000" dirty="0">
                <a:solidFill>
                  <a:schemeClr val="accent2">
                    <a:lumMod val="50000"/>
                  </a:schemeClr>
                </a:solidFill>
              </a:rPr>
              <a:t>Public outreach and education about fire prevention, preparedness, </a:t>
            </a:r>
            <a:br>
              <a:rPr lang="en-US" sz="2000" dirty="0">
                <a:solidFill>
                  <a:schemeClr val="accent2">
                    <a:lumMod val="50000"/>
                  </a:schemeClr>
                </a:solidFill>
              </a:rPr>
            </a:br>
            <a:r>
              <a:rPr lang="en-US" sz="2000" dirty="0">
                <a:solidFill>
                  <a:schemeClr val="accent2">
                    <a:lumMod val="50000"/>
                  </a:schemeClr>
                </a:solidFill>
              </a:rPr>
              <a:t>and risk reduction</a:t>
            </a:r>
          </a:p>
        </p:txBody>
      </p:sp>
      <p:sp>
        <p:nvSpPr>
          <p:cNvPr id="33" name="TextBox 32">
            <a:extLst>
              <a:ext uri="{FF2B5EF4-FFF2-40B4-BE49-F238E27FC236}">
                <a16:creationId xmlns:a16="http://schemas.microsoft.com/office/drawing/2014/main" id="{A90F8285-0F9D-0441-AD05-3D830B4915AD}"/>
              </a:ext>
            </a:extLst>
          </p:cNvPr>
          <p:cNvSpPr txBox="1"/>
          <p:nvPr/>
        </p:nvSpPr>
        <p:spPr>
          <a:xfrm>
            <a:off x="5035171" y="3362332"/>
            <a:ext cx="2165155" cy="3200876"/>
          </a:xfrm>
          <a:prstGeom prst="rect">
            <a:avLst/>
          </a:prstGeom>
          <a:noFill/>
        </p:spPr>
        <p:txBody>
          <a:bodyPr wrap="square" rtlCol="0">
            <a:spAutoFit/>
          </a:bodyPr>
          <a:lstStyle/>
          <a:p>
            <a:pPr algn="ctr">
              <a:spcBef>
                <a:spcPts val="1200"/>
              </a:spcBef>
            </a:pPr>
            <a:r>
              <a:rPr lang="en-US" sz="2400" b="1" dirty="0">
                <a:solidFill>
                  <a:schemeClr val="accent2">
                    <a:lumMod val="50000"/>
                  </a:schemeClr>
                </a:solidFill>
              </a:rPr>
              <a:t>Reduce Risks to Homes</a:t>
            </a:r>
          </a:p>
          <a:p>
            <a:pPr algn="ctr">
              <a:spcBef>
                <a:spcPts val="1200"/>
              </a:spcBef>
            </a:pPr>
            <a:r>
              <a:rPr lang="en-US" sz="2000" dirty="0">
                <a:solidFill>
                  <a:schemeClr val="accent2">
                    <a:lumMod val="50000"/>
                  </a:schemeClr>
                </a:solidFill>
              </a:rPr>
              <a:t>Defensible Space Evaluations </a:t>
            </a:r>
            <a:br>
              <a:rPr lang="en-US" sz="2000" dirty="0">
                <a:solidFill>
                  <a:schemeClr val="accent2">
                    <a:lumMod val="50000"/>
                  </a:schemeClr>
                </a:solidFill>
              </a:rPr>
            </a:br>
            <a:r>
              <a:rPr lang="en-US" sz="2000" dirty="0">
                <a:solidFill>
                  <a:schemeClr val="accent2">
                    <a:lumMod val="50000"/>
                  </a:schemeClr>
                </a:solidFill>
              </a:rPr>
              <a:t>(1/3 annually) and Home Hardening </a:t>
            </a:r>
          </a:p>
        </p:txBody>
      </p:sp>
    </p:spTree>
    <p:extLst>
      <p:ext uri="{BB962C8B-B14F-4D97-AF65-F5344CB8AC3E}">
        <p14:creationId xmlns:p14="http://schemas.microsoft.com/office/powerpoint/2010/main" val="9964760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Straight Connector 34">
            <a:extLst>
              <a:ext uri="{FF2B5EF4-FFF2-40B4-BE49-F238E27FC236}">
                <a16:creationId xmlns:a16="http://schemas.microsoft.com/office/drawing/2014/main" id="{B4148399-B829-EB4F-A209-FDDFA94D02D9}"/>
              </a:ext>
              <a:ext uri="{C183D7F6-B498-43B3-948B-1728B52AA6E4}">
                <adec:decorative xmlns:adec="http://schemas.microsoft.com/office/drawing/2017/decorative" xmlns="" val="1"/>
              </a:ext>
            </a:extLst>
          </p:cNvPr>
          <p:cNvCxnSpPr>
            <a:cxnSpLocks/>
          </p:cNvCxnSpPr>
          <p:nvPr/>
        </p:nvCxnSpPr>
        <p:spPr>
          <a:xfrm>
            <a:off x="4523921" y="1882857"/>
            <a:ext cx="516079" cy="0"/>
          </a:xfrm>
          <a:prstGeom prst="line">
            <a:avLst/>
          </a:prstGeom>
          <a:ln w="22225">
            <a:solidFill>
              <a:schemeClr val="accent2">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 name="Rounded Rectangle 6">
            <a:extLst>
              <a:ext uri="{FF2B5EF4-FFF2-40B4-BE49-F238E27FC236}">
                <a16:creationId xmlns:a16="http://schemas.microsoft.com/office/drawing/2014/main" id="{DCAE8494-0593-8F45-974D-96D3405B4E65}"/>
              </a:ext>
              <a:ext uri="{C183D7F6-B498-43B3-948B-1728B52AA6E4}">
                <adec:decorative xmlns:adec="http://schemas.microsoft.com/office/drawing/2017/decorative" xmlns="" val="1"/>
              </a:ext>
            </a:extLst>
          </p:cNvPr>
          <p:cNvSpPr/>
          <p:nvPr/>
        </p:nvSpPr>
        <p:spPr>
          <a:xfrm>
            <a:off x="3195588" y="1559834"/>
            <a:ext cx="1405282" cy="583476"/>
          </a:xfrm>
          <a:prstGeom prst="roundRect">
            <a:avLst/>
          </a:prstGeom>
          <a:solidFill>
            <a:srgbClr val="175E7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6A9C84D-2126-224C-BD92-FF66D9D21EF4}"/>
              </a:ext>
            </a:extLst>
          </p:cNvPr>
          <p:cNvSpPr txBox="1"/>
          <p:nvPr/>
        </p:nvSpPr>
        <p:spPr>
          <a:xfrm>
            <a:off x="3205212" y="1654058"/>
            <a:ext cx="1424540" cy="400110"/>
          </a:xfrm>
          <a:prstGeom prst="rect">
            <a:avLst/>
          </a:prstGeom>
          <a:noFill/>
        </p:spPr>
        <p:txBody>
          <a:bodyPr wrap="square" rtlCol="0">
            <a:spAutoFit/>
          </a:bodyPr>
          <a:lstStyle/>
          <a:p>
            <a:pPr algn="ctr"/>
            <a:r>
              <a:rPr lang="en-US" sz="1000" spc="100" dirty="0">
                <a:solidFill>
                  <a:schemeClr val="bg1"/>
                </a:solidFill>
              </a:rPr>
              <a:t>BOARD OF DIRECTORS</a:t>
            </a:r>
          </a:p>
        </p:txBody>
      </p:sp>
      <p:sp>
        <p:nvSpPr>
          <p:cNvPr id="11" name="Rounded Rectangle 10">
            <a:extLst>
              <a:ext uri="{FF2B5EF4-FFF2-40B4-BE49-F238E27FC236}">
                <a16:creationId xmlns:a16="http://schemas.microsoft.com/office/drawing/2014/main" id="{B03A1339-C220-8C4D-849D-F2B7D9FD2F73}"/>
              </a:ext>
              <a:ext uri="{C183D7F6-B498-43B3-948B-1728B52AA6E4}">
                <adec:decorative xmlns:adec="http://schemas.microsoft.com/office/drawing/2017/decorative" xmlns="" val="1"/>
              </a:ext>
            </a:extLst>
          </p:cNvPr>
          <p:cNvSpPr/>
          <p:nvPr/>
        </p:nvSpPr>
        <p:spPr>
          <a:xfrm>
            <a:off x="4841508" y="1559834"/>
            <a:ext cx="1405282" cy="583476"/>
          </a:xfrm>
          <a:prstGeom prst="roundRect">
            <a:avLst/>
          </a:prstGeom>
          <a:solidFill>
            <a:srgbClr val="18908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3EF4361-6B9B-D24D-B3DB-1A6824CC7634}"/>
              </a:ext>
            </a:extLst>
          </p:cNvPr>
          <p:cNvSpPr txBox="1"/>
          <p:nvPr/>
        </p:nvSpPr>
        <p:spPr>
          <a:xfrm>
            <a:off x="4839570" y="1584258"/>
            <a:ext cx="1400020" cy="574076"/>
          </a:xfrm>
          <a:prstGeom prst="rect">
            <a:avLst/>
          </a:prstGeom>
          <a:noFill/>
        </p:spPr>
        <p:txBody>
          <a:bodyPr wrap="square" rtlCol="0">
            <a:spAutoFit/>
          </a:bodyPr>
          <a:lstStyle/>
          <a:p>
            <a:pPr algn="ctr"/>
            <a:r>
              <a:rPr lang="en-US" sz="1000" spc="100" dirty="0">
                <a:solidFill>
                  <a:schemeClr val="bg1"/>
                </a:solidFill>
              </a:rPr>
              <a:t>CITIZENS’ OVERSIGHT COMMITTEE</a:t>
            </a:r>
          </a:p>
        </p:txBody>
      </p:sp>
      <p:cxnSp>
        <p:nvCxnSpPr>
          <p:cNvPr id="65" name="Straight Connector 64">
            <a:extLst>
              <a:ext uri="{FF2B5EF4-FFF2-40B4-BE49-F238E27FC236}">
                <a16:creationId xmlns:a16="http://schemas.microsoft.com/office/drawing/2014/main" id="{2F005404-7DCF-C946-A9E4-70777772D079}"/>
              </a:ext>
              <a:ext uri="{C183D7F6-B498-43B3-948B-1728B52AA6E4}">
                <adec:decorative xmlns:adec="http://schemas.microsoft.com/office/drawing/2017/decorative" xmlns="" val="1"/>
              </a:ext>
            </a:extLst>
          </p:cNvPr>
          <p:cNvCxnSpPr>
            <a:cxnSpLocks/>
          </p:cNvCxnSpPr>
          <p:nvPr/>
        </p:nvCxnSpPr>
        <p:spPr>
          <a:xfrm>
            <a:off x="2685600" y="2723111"/>
            <a:ext cx="1462813" cy="0"/>
          </a:xfrm>
          <a:prstGeom prst="line">
            <a:avLst/>
          </a:prstGeom>
          <a:ln w="222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E5616E4-4C83-E747-BBFD-0AAB512E49EB}"/>
              </a:ext>
              <a:ext uri="{C183D7F6-B498-43B3-948B-1728B52AA6E4}">
                <adec:decorative xmlns:adec="http://schemas.microsoft.com/office/drawing/2017/decorative" xmlns="" val="1"/>
              </a:ext>
            </a:extLst>
          </p:cNvPr>
          <p:cNvCxnSpPr/>
          <p:nvPr/>
        </p:nvCxnSpPr>
        <p:spPr>
          <a:xfrm>
            <a:off x="2127029" y="4292372"/>
            <a:ext cx="263371" cy="0"/>
          </a:xfrm>
          <a:prstGeom prst="line">
            <a:avLst/>
          </a:prstGeom>
          <a:ln w="222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4BB118D-B6F7-8D45-A9C4-45405DE40ADB}"/>
              </a:ext>
              <a:ext uri="{C183D7F6-B498-43B3-948B-1728B52AA6E4}">
                <adec:decorative xmlns:adec="http://schemas.microsoft.com/office/drawing/2017/decorative" xmlns="" val="1"/>
              </a:ext>
            </a:extLst>
          </p:cNvPr>
          <p:cNvCxnSpPr>
            <a:cxnSpLocks/>
            <a:stCxn id="7" idx="2"/>
          </p:cNvCxnSpPr>
          <p:nvPr/>
        </p:nvCxnSpPr>
        <p:spPr>
          <a:xfrm>
            <a:off x="3898229" y="2143310"/>
            <a:ext cx="0" cy="3573490"/>
          </a:xfrm>
          <a:prstGeom prst="line">
            <a:avLst/>
          </a:prstGeom>
          <a:ln w="222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6184CC6-65F3-FB48-AA5A-F82F5D6AFA09}"/>
              </a:ext>
              <a:ext uri="{C183D7F6-B498-43B3-948B-1728B52AA6E4}">
                <adec:decorative xmlns:adec="http://schemas.microsoft.com/office/drawing/2017/decorative" xmlns="" val="1"/>
              </a:ext>
            </a:extLst>
          </p:cNvPr>
          <p:cNvCxnSpPr>
            <a:cxnSpLocks/>
          </p:cNvCxnSpPr>
          <p:nvPr/>
        </p:nvCxnSpPr>
        <p:spPr>
          <a:xfrm flipH="1">
            <a:off x="2128509" y="2870510"/>
            <a:ext cx="5720" cy="1421862"/>
          </a:xfrm>
          <a:prstGeom prst="line">
            <a:avLst/>
          </a:prstGeom>
          <a:ln w="222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A2A90BF-AB72-CF40-99DA-EF0B976D0A36}"/>
              </a:ext>
            </a:extLst>
          </p:cNvPr>
          <p:cNvSpPr>
            <a:spLocks noGrp="1"/>
          </p:cNvSpPr>
          <p:nvPr>
            <p:ph type="title"/>
          </p:nvPr>
        </p:nvSpPr>
        <p:spPr>
          <a:xfrm>
            <a:off x="323908" y="228600"/>
            <a:ext cx="10776668" cy="669473"/>
          </a:xfrm>
        </p:spPr>
        <p:txBody>
          <a:bodyPr>
            <a:normAutofit/>
          </a:bodyPr>
          <a:lstStyle/>
          <a:p>
            <a:r>
              <a:rPr lang="en-US" sz="2400"/>
              <a:t>MWPA: Organizational Structure</a:t>
            </a:r>
          </a:p>
        </p:txBody>
      </p:sp>
      <p:sp>
        <p:nvSpPr>
          <p:cNvPr id="3" name="Slide Number Placeholder 2">
            <a:extLst>
              <a:ext uri="{FF2B5EF4-FFF2-40B4-BE49-F238E27FC236}">
                <a16:creationId xmlns:a16="http://schemas.microsoft.com/office/drawing/2014/main" id="{C6AF6A54-6383-D145-A219-57984CEED763}"/>
              </a:ext>
            </a:extLst>
          </p:cNvPr>
          <p:cNvSpPr>
            <a:spLocks noGrp="1"/>
          </p:cNvSpPr>
          <p:nvPr>
            <p:ph type="sldNum" sz="quarter" idx="10"/>
          </p:nvPr>
        </p:nvSpPr>
        <p:spPr/>
        <p:txBody>
          <a:bodyPr/>
          <a:lstStyle/>
          <a:p>
            <a:fld id="{360EBFFF-5DFC-9D43-A854-BD504570B9CA}" type="slidenum">
              <a:rPr lang="en-US" smtClean="0"/>
              <a:t>15</a:t>
            </a:fld>
            <a:endParaRPr lang="en-US"/>
          </a:p>
        </p:txBody>
      </p:sp>
      <p:sp>
        <p:nvSpPr>
          <p:cNvPr id="4" name="Date Placeholder 3">
            <a:extLst>
              <a:ext uri="{FF2B5EF4-FFF2-40B4-BE49-F238E27FC236}">
                <a16:creationId xmlns:a16="http://schemas.microsoft.com/office/drawing/2014/main" id="{CD05DC22-D211-3B49-AEA1-02631B53639E}"/>
              </a:ext>
            </a:extLst>
          </p:cNvPr>
          <p:cNvSpPr>
            <a:spLocks noGrp="1"/>
          </p:cNvSpPr>
          <p:nvPr>
            <p:ph type="dt" sz="half" idx="11"/>
          </p:nvPr>
        </p:nvSpPr>
        <p:spPr/>
        <p:txBody>
          <a:bodyPr/>
          <a:lstStyle/>
          <a:p>
            <a:fld id="{417DC604-D1E1-3649-9EB3-791B9D72C2ED}" type="datetime1">
              <a:rPr lang="en-US" smtClean="0"/>
              <a:t>7/12/2022</a:t>
            </a:fld>
            <a:endParaRPr lang="en-US"/>
          </a:p>
        </p:txBody>
      </p:sp>
      <p:sp>
        <p:nvSpPr>
          <p:cNvPr id="10" name="TextBox 9">
            <a:extLst>
              <a:ext uri="{FF2B5EF4-FFF2-40B4-BE49-F238E27FC236}">
                <a16:creationId xmlns:a16="http://schemas.microsoft.com/office/drawing/2014/main" id="{D9DFEDBF-E206-8E4D-8103-1A11A403E1A0}"/>
              </a:ext>
            </a:extLst>
          </p:cNvPr>
          <p:cNvSpPr txBox="1"/>
          <p:nvPr/>
        </p:nvSpPr>
        <p:spPr>
          <a:xfrm>
            <a:off x="6643812" y="1564368"/>
            <a:ext cx="4760767"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dirty="0">
                <a:solidFill>
                  <a:schemeClr val="accent2">
                    <a:lumMod val="50000"/>
                  </a:schemeClr>
                </a:solidFill>
              </a:rPr>
              <a:t>A </a:t>
            </a:r>
            <a:r>
              <a:rPr lang="en-US" sz="2000" b="1" dirty="0">
                <a:solidFill>
                  <a:schemeClr val="accent2">
                    <a:lumMod val="50000"/>
                  </a:schemeClr>
                </a:solidFill>
              </a:rPr>
              <a:t>Joint Powers Agreement</a:t>
            </a:r>
            <a:r>
              <a:rPr lang="en-US" sz="2000" dirty="0">
                <a:solidFill>
                  <a:schemeClr val="accent2">
                    <a:lumMod val="50000"/>
                  </a:schemeClr>
                </a:solidFill>
              </a:rPr>
              <a:t> clearly defines the JPA's authorities to operate, act and invest in wildfire prevention activities</a:t>
            </a:r>
            <a:endParaRPr lang="en-US" sz="2000" dirty="0">
              <a:solidFill>
                <a:schemeClr val="accent2">
                  <a:lumMod val="50000"/>
                </a:schemeClr>
              </a:solidFill>
              <a:cs typeface="Segoe UI"/>
            </a:endParaRPr>
          </a:p>
          <a:p>
            <a:pPr marL="285750" indent="-285750">
              <a:buFont typeface="Arial"/>
              <a:buChar char="•"/>
            </a:pPr>
            <a:endParaRPr lang="en-US" sz="2000" dirty="0">
              <a:solidFill>
                <a:schemeClr val="accent2">
                  <a:lumMod val="50000"/>
                </a:schemeClr>
              </a:solidFill>
              <a:cs typeface="Segoe UI"/>
            </a:endParaRPr>
          </a:p>
          <a:p>
            <a:pPr marL="285750" indent="-285750">
              <a:buFont typeface="Arial"/>
              <a:buChar char="•"/>
            </a:pPr>
            <a:r>
              <a:rPr lang="en-US" sz="2000" dirty="0">
                <a:solidFill>
                  <a:schemeClr val="accent2">
                    <a:lumMod val="50000"/>
                  </a:schemeClr>
                </a:solidFill>
                <a:cs typeface="Segoe UI"/>
              </a:rPr>
              <a:t>Operated "</a:t>
            </a:r>
            <a:r>
              <a:rPr lang="en-US" sz="2000" b="1" dirty="0">
                <a:solidFill>
                  <a:schemeClr val="accent2">
                    <a:lumMod val="50000"/>
                  </a:schemeClr>
                </a:solidFill>
                <a:cs typeface="Segoe UI"/>
              </a:rPr>
              <a:t>From the Ground Up</a:t>
            </a:r>
            <a:r>
              <a:rPr lang="en-US" sz="2000" dirty="0">
                <a:solidFill>
                  <a:schemeClr val="accent2">
                    <a:lumMod val="50000"/>
                  </a:schemeClr>
                </a:solidFill>
                <a:cs typeface="Segoe UI"/>
              </a:rPr>
              <a:t>"</a:t>
            </a:r>
          </a:p>
          <a:p>
            <a:pPr marL="285750" indent="-285750">
              <a:buFont typeface="Arial"/>
              <a:buChar char="•"/>
            </a:pPr>
            <a:endParaRPr lang="en-US" sz="2000" dirty="0">
              <a:solidFill>
                <a:schemeClr val="accent2">
                  <a:lumMod val="50000"/>
                </a:schemeClr>
              </a:solidFill>
              <a:cs typeface="Segoe UI"/>
            </a:endParaRPr>
          </a:p>
          <a:p>
            <a:pPr marL="285750" indent="-285750">
              <a:buFont typeface="Arial"/>
              <a:buChar char="•"/>
            </a:pPr>
            <a:r>
              <a:rPr lang="en-US" sz="2000" dirty="0">
                <a:solidFill>
                  <a:schemeClr val="accent2">
                    <a:lumMod val="50000"/>
                  </a:schemeClr>
                </a:solidFill>
                <a:cs typeface="Segoe UI"/>
              </a:rPr>
              <a:t>All sub committees' actions are defined by written </a:t>
            </a:r>
            <a:r>
              <a:rPr lang="en-US" sz="2000" b="1" dirty="0">
                <a:solidFill>
                  <a:schemeClr val="accent2">
                    <a:lumMod val="50000"/>
                  </a:schemeClr>
                </a:solidFill>
                <a:cs typeface="Segoe UI"/>
              </a:rPr>
              <a:t>Bylaws</a:t>
            </a:r>
          </a:p>
          <a:p>
            <a:pPr marL="285750" indent="-285750">
              <a:buFont typeface="Arial"/>
              <a:buChar char="•"/>
            </a:pPr>
            <a:endParaRPr lang="en-US" sz="2000" dirty="0">
              <a:solidFill>
                <a:schemeClr val="accent2">
                  <a:lumMod val="50000"/>
                </a:schemeClr>
              </a:solidFill>
              <a:cs typeface="Segoe UI"/>
            </a:endParaRPr>
          </a:p>
          <a:p>
            <a:pPr marL="285750" indent="-285750">
              <a:buFont typeface="Arial"/>
              <a:buChar char="•"/>
            </a:pPr>
            <a:r>
              <a:rPr lang="en-US" sz="2000" dirty="0">
                <a:solidFill>
                  <a:schemeClr val="accent2">
                    <a:lumMod val="50000"/>
                  </a:schemeClr>
                </a:solidFill>
                <a:cs typeface="Segoe UI"/>
              </a:rPr>
              <a:t>All actions and investments are </a:t>
            </a:r>
            <a:r>
              <a:rPr lang="en-US" sz="2000" b="1" dirty="0">
                <a:solidFill>
                  <a:schemeClr val="accent2">
                    <a:lumMod val="50000"/>
                  </a:schemeClr>
                </a:solidFill>
                <a:cs typeface="Segoe UI"/>
              </a:rPr>
              <a:t>monitored by a Citizens’ Oversight Committee</a:t>
            </a:r>
            <a:endParaRPr lang="en-US" sz="2000" dirty="0">
              <a:solidFill>
                <a:schemeClr val="accent2">
                  <a:lumMod val="50000"/>
                </a:schemeClr>
              </a:solidFill>
              <a:cs typeface="Segoe UI"/>
            </a:endParaRPr>
          </a:p>
          <a:p>
            <a:pPr marL="285750" indent="-285750">
              <a:buFont typeface="Arial"/>
              <a:buChar char="•"/>
            </a:pPr>
            <a:endParaRPr lang="en-US" sz="2000" dirty="0">
              <a:solidFill>
                <a:schemeClr val="accent2">
                  <a:lumMod val="50000"/>
                </a:schemeClr>
              </a:solidFill>
              <a:cs typeface="Segoe UI"/>
            </a:endParaRPr>
          </a:p>
          <a:p>
            <a:pPr marL="285750" indent="-285750">
              <a:buFont typeface="Arial"/>
              <a:buChar char="•"/>
            </a:pPr>
            <a:r>
              <a:rPr lang="en-US" sz="2000" dirty="0">
                <a:solidFill>
                  <a:schemeClr val="accent2">
                    <a:lumMod val="50000"/>
                  </a:schemeClr>
                </a:solidFill>
                <a:cs typeface="Segoe UI"/>
              </a:rPr>
              <a:t>We are now one year old</a:t>
            </a:r>
          </a:p>
        </p:txBody>
      </p:sp>
      <p:sp>
        <p:nvSpPr>
          <p:cNvPr id="14" name="Rounded Rectangle 13">
            <a:extLst>
              <a:ext uri="{FF2B5EF4-FFF2-40B4-BE49-F238E27FC236}">
                <a16:creationId xmlns:a16="http://schemas.microsoft.com/office/drawing/2014/main" id="{CD6A2F8C-12E7-BC41-A50C-B5A7C87F322F}"/>
              </a:ext>
              <a:ext uri="{C183D7F6-B498-43B3-948B-1728B52AA6E4}">
                <adec:decorative xmlns:adec="http://schemas.microsoft.com/office/drawing/2017/decorative" xmlns="" val="1"/>
              </a:ext>
            </a:extLst>
          </p:cNvPr>
          <p:cNvSpPr/>
          <p:nvPr/>
        </p:nvSpPr>
        <p:spPr>
          <a:xfrm>
            <a:off x="4160388" y="2395034"/>
            <a:ext cx="1405282" cy="583476"/>
          </a:xfrm>
          <a:prstGeom prst="roundRect">
            <a:avLst/>
          </a:prstGeom>
          <a:solidFill>
            <a:srgbClr val="175E7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A46040A-2296-A541-A4A9-BFA2A4012A6F}"/>
              </a:ext>
            </a:extLst>
          </p:cNvPr>
          <p:cNvSpPr txBox="1"/>
          <p:nvPr/>
        </p:nvSpPr>
        <p:spPr>
          <a:xfrm>
            <a:off x="4170013" y="2489258"/>
            <a:ext cx="1395658" cy="400110"/>
          </a:xfrm>
          <a:prstGeom prst="rect">
            <a:avLst/>
          </a:prstGeom>
          <a:noFill/>
        </p:spPr>
        <p:txBody>
          <a:bodyPr wrap="square" rtlCol="0">
            <a:spAutoFit/>
          </a:bodyPr>
          <a:lstStyle/>
          <a:p>
            <a:pPr algn="ctr"/>
            <a:r>
              <a:rPr lang="en-US" sz="1000" spc="100" dirty="0">
                <a:solidFill>
                  <a:schemeClr val="bg1"/>
                </a:solidFill>
              </a:rPr>
              <a:t>EXECUTIVE</a:t>
            </a:r>
          </a:p>
          <a:p>
            <a:pPr algn="ctr"/>
            <a:r>
              <a:rPr lang="en-US" sz="1000" spc="100" dirty="0">
                <a:solidFill>
                  <a:schemeClr val="bg1"/>
                </a:solidFill>
              </a:rPr>
              <a:t>COMMITTEE</a:t>
            </a:r>
          </a:p>
        </p:txBody>
      </p:sp>
      <p:sp>
        <p:nvSpPr>
          <p:cNvPr id="16" name="Rounded Rectangle 15">
            <a:extLst>
              <a:ext uri="{FF2B5EF4-FFF2-40B4-BE49-F238E27FC236}">
                <a16:creationId xmlns:a16="http://schemas.microsoft.com/office/drawing/2014/main" id="{AF1AB674-B7BB-5244-8DC9-802C6C887C69}"/>
              </a:ext>
              <a:ext uri="{C183D7F6-B498-43B3-948B-1728B52AA6E4}">
                <adec:decorative xmlns:adec="http://schemas.microsoft.com/office/drawing/2017/decorative" xmlns="" val="1"/>
              </a:ext>
            </a:extLst>
          </p:cNvPr>
          <p:cNvSpPr/>
          <p:nvPr/>
        </p:nvSpPr>
        <p:spPr>
          <a:xfrm>
            <a:off x="4160388" y="3187034"/>
            <a:ext cx="1405282" cy="583476"/>
          </a:xfrm>
          <a:prstGeom prst="roundRect">
            <a:avLst/>
          </a:prstGeom>
          <a:solidFill>
            <a:srgbClr val="175E7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E9F1196-48ED-5245-B494-4A8DA94C3907}"/>
              </a:ext>
            </a:extLst>
          </p:cNvPr>
          <p:cNvSpPr txBox="1"/>
          <p:nvPr/>
        </p:nvSpPr>
        <p:spPr>
          <a:xfrm>
            <a:off x="4170013" y="3281258"/>
            <a:ext cx="1395658" cy="400110"/>
          </a:xfrm>
          <a:prstGeom prst="rect">
            <a:avLst/>
          </a:prstGeom>
          <a:noFill/>
        </p:spPr>
        <p:txBody>
          <a:bodyPr wrap="square" rtlCol="0">
            <a:spAutoFit/>
          </a:bodyPr>
          <a:lstStyle/>
          <a:p>
            <a:pPr algn="ctr"/>
            <a:r>
              <a:rPr lang="en-US" sz="1000" spc="100" dirty="0">
                <a:solidFill>
                  <a:schemeClr val="bg1"/>
                </a:solidFill>
              </a:rPr>
              <a:t>FINANCE</a:t>
            </a:r>
          </a:p>
          <a:p>
            <a:pPr algn="ctr"/>
            <a:r>
              <a:rPr lang="en-US" sz="1000" spc="100" dirty="0">
                <a:solidFill>
                  <a:schemeClr val="bg1"/>
                </a:solidFill>
              </a:rPr>
              <a:t>COMMITTEE</a:t>
            </a:r>
          </a:p>
        </p:txBody>
      </p:sp>
      <p:sp>
        <p:nvSpPr>
          <p:cNvPr id="18" name="Rounded Rectangle 17">
            <a:extLst>
              <a:ext uri="{FF2B5EF4-FFF2-40B4-BE49-F238E27FC236}">
                <a16:creationId xmlns:a16="http://schemas.microsoft.com/office/drawing/2014/main" id="{E9EB1D71-026A-794A-A653-BF63117D3122}"/>
              </a:ext>
              <a:ext uri="{C183D7F6-B498-43B3-948B-1728B52AA6E4}">
                <adec:decorative xmlns:adec="http://schemas.microsoft.com/office/drawing/2017/decorative" xmlns="" val="1"/>
              </a:ext>
            </a:extLst>
          </p:cNvPr>
          <p:cNvSpPr/>
          <p:nvPr/>
        </p:nvSpPr>
        <p:spPr>
          <a:xfrm>
            <a:off x="1431588" y="2395034"/>
            <a:ext cx="1405282" cy="583476"/>
          </a:xfrm>
          <a:prstGeom prst="roundRect">
            <a:avLst/>
          </a:prstGeom>
          <a:solidFill>
            <a:srgbClr val="C5581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1C5D140-5D8C-4446-AF97-9BD7366C2E6D}"/>
              </a:ext>
            </a:extLst>
          </p:cNvPr>
          <p:cNvSpPr txBox="1"/>
          <p:nvPr/>
        </p:nvSpPr>
        <p:spPr>
          <a:xfrm>
            <a:off x="1441213" y="2489258"/>
            <a:ext cx="1395658" cy="400110"/>
          </a:xfrm>
          <a:prstGeom prst="rect">
            <a:avLst/>
          </a:prstGeom>
          <a:noFill/>
        </p:spPr>
        <p:txBody>
          <a:bodyPr wrap="square" rtlCol="0">
            <a:spAutoFit/>
          </a:bodyPr>
          <a:lstStyle/>
          <a:p>
            <a:pPr algn="ctr"/>
            <a:r>
              <a:rPr lang="en-US" sz="1000" spc="100" dirty="0">
                <a:solidFill>
                  <a:schemeClr val="bg1"/>
                </a:solidFill>
              </a:rPr>
              <a:t>EXECUTIVE</a:t>
            </a:r>
          </a:p>
          <a:p>
            <a:pPr algn="ctr"/>
            <a:r>
              <a:rPr lang="en-US" sz="1000" spc="100" dirty="0">
                <a:solidFill>
                  <a:schemeClr val="bg1"/>
                </a:solidFill>
              </a:rPr>
              <a:t>OFFICER</a:t>
            </a:r>
          </a:p>
        </p:txBody>
      </p:sp>
      <p:sp>
        <p:nvSpPr>
          <p:cNvPr id="20" name="Rounded Rectangle 19">
            <a:extLst>
              <a:ext uri="{FF2B5EF4-FFF2-40B4-BE49-F238E27FC236}">
                <a16:creationId xmlns:a16="http://schemas.microsoft.com/office/drawing/2014/main" id="{D6D684C1-E2EF-9246-BF1B-20132F028AC4}"/>
              </a:ext>
              <a:ext uri="{C183D7F6-B498-43B3-948B-1728B52AA6E4}">
                <adec:decorative xmlns:adec="http://schemas.microsoft.com/office/drawing/2017/decorative" xmlns="" val="1"/>
              </a:ext>
            </a:extLst>
          </p:cNvPr>
          <p:cNvSpPr/>
          <p:nvPr/>
        </p:nvSpPr>
        <p:spPr>
          <a:xfrm>
            <a:off x="596388" y="3194234"/>
            <a:ext cx="1405282" cy="583476"/>
          </a:xfrm>
          <a:prstGeom prst="roundRect">
            <a:avLst/>
          </a:prstGeom>
          <a:solidFill>
            <a:srgbClr val="C5581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72A22D3E-2A5C-984D-8D13-9149C2EF88D8}"/>
              </a:ext>
            </a:extLst>
          </p:cNvPr>
          <p:cNvSpPr txBox="1"/>
          <p:nvPr/>
        </p:nvSpPr>
        <p:spPr>
          <a:xfrm>
            <a:off x="606013" y="3209312"/>
            <a:ext cx="1395658" cy="553998"/>
          </a:xfrm>
          <a:prstGeom prst="rect">
            <a:avLst/>
          </a:prstGeom>
          <a:noFill/>
        </p:spPr>
        <p:txBody>
          <a:bodyPr wrap="square" rtlCol="0">
            <a:spAutoFit/>
          </a:bodyPr>
          <a:lstStyle/>
          <a:p>
            <a:pPr algn="ctr"/>
            <a:r>
              <a:rPr lang="en-US" sz="1000" spc="100" dirty="0">
                <a:solidFill>
                  <a:schemeClr val="bg1"/>
                </a:solidFill>
              </a:rPr>
              <a:t>PLANNING AND PROGRAM</a:t>
            </a:r>
          </a:p>
          <a:p>
            <a:pPr algn="ctr"/>
            <a:r>
              <a:rPr lang="en-US" sz="1000" spc="100" dirty="0">
                <a:solidFill>
                  <a:schemeClr val="bg1"/>
                </a:solidFill>
              </a:rPr>
              <a:t>OFFICER</a:t>
            </a:r>
          </a:p>
        </p:txBody>
      </p:sp>
      <p:sp>
        <p:nvSpPr>
          <p:cNvPr id="22" name="Rounded Rectangle 21">
            <a:extLst>
              <a:ext uri="{FF2B5EF4-FFF2-40B4-BE49-F238E27FC236}">
                <a16:creationId xmlns:a16="http://schemas.microsoft.com/office/drawing/2014/main" id="{8E5B9DF6-7C72-8147-8ED7-A433A004063D}"/>
              </a:ext>
              <a:ext uri="{C183D7F6-B498-43B3-948B-1728B52AA6E4}">
                <adec:decorative xmlns:adec="http://schemas.microsoft.com/office/drawing/2017/decorative" xmlns="" val="1"/>
              </a:ext>
            </a:extLst>
          </p:cNvPr>
          <p:cNvSpPr/>
          <p:nvPr/>
        </p:nvSpPr>
        <p:spPr>
          <a:xfrm>
            <a:off x="2252388" y="3194234"/>
            <a:ext cx="1405282" cy="583476"/>
          </a:xfrm>
          <a:prstGeom prst="roundRect">
            <a:avLst/>
          </a:prstGeom>
          <a:solidFill>
            <a:schemeClr val="accent2">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1FF306CB-3171-AA48-8B55-5F507F18FF40}"/>
              </a:ext>
            </a:extLst>
          </p:cNvPr>
          <p:cNvSpPr txBox="1"/>
          <p:nvPr/>
        </p:nvSpPr>
        <p:spPr>
          <a:xfrm>
            <a:off x="2262013" y="3209312"/>
            <a:ext cx="1395658" cy="553998"/>
          </a:xfrm>
          <a:prstGeom prst="rect">
            <a:avLst/>
          </a:prstGeom>
          <a:noFill/>
        </p:spPr>
        <p:txBody>
          <a:bodyPr wrap="square" rtlCol="0">
            <a:spAutoFit/>
          </a:bodyPr>
          <a:lstStyle/>
          <a:p>
            <a:pPr algn="ctr"/>
            <a:r>
              <a:rPr lang="en-US" sz="1000" spc="100" dirty="0">
                <a:solidFill>
                  <a:schemeClr val="bg1"/>
                </a:solidFill>
              </a:rPr>
              <a:t>FINANCIAL OFFICER (SMFD)</a:t>
            </a:r>
          </a:p>
        </p:txBody>
      </p:sp>
      <p:sp>
        <p:nvSpPr>
          <p:cNvPr id="24" name="Rounded Rectangle 23">
            <a:extLst>
              <a:ext uri="{FF2B5EF4-FFF2-40B4-BE49-F238E27FC236}">
                <a16:creationId xmlns:a16="http://schemas.microsoft.com/office/drawing/2014/main" id="{4E26B291-FA3C-2F43-876C-02D7348B10A0}"/>
              </a:ext>
              <a:ext uri="{C183D7F6-B498-43B3-948B-1728B52AA6E4}">
                <adec:decorative xmlns:adec="http://schemas.microsoft.com/office/drawing/2017/decorative" xmlns="" val="1"/>
              </a:ext>
            </a:extLst>
          </p:cNvPr>
          <p:cNvSpPr/>
          <p:nvPr/>
        </p:nvSpPr>
        <p:spPr>
          <a:xfrm>
            <a:off x="2252388" y="4000634"/>
            <a:ext cx="1405282" cy="583476"/>
          </a:xfrm>
          <a:prstGeom prst="roundRect">
            <a:avLst/>
          </a:prstGeom>
          <a:solidFill>
            <a:schemeClr val="accent2">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87C6F35-9239-E142-8526-451223DDAC15}"/>
              </a:ext>
            </a:extLst>
          </p:cNvPr>
          <p:cNvSpPr txBox="1"/>
          <p:nvPr/>
        </p:nvSpPr>
        <p:spPr>
          <a:xfrm>
            <a:off x="2262013" y="4015712"/>
            <a:ext cx="1395658" cy="553998"/>
          </a:xfrm>
          <a:prstGeom prst="rect">
            <a:avLst/>
          </a:prstGeom>
          <a:noFill/>
        </p:spPr>
        <p:txBody>
          <a:bodyPr wrap="square" rtlCol="0">
            <a:spAutoFit/>
          </a:bodyPr>
          <a:lstStyle/>
          <a:p>
            <a:pPr algn="ctr"/>
            <a:r>
              <a:rPr lang="en-US" sz="1000" spc="100" dirty="0">
                <a:solidFill>
                  <a:schemeClr val="bg1"/>
                </a:solidFill>
              </a:rPr>
              <a:t>ADMIN ASSISTANT (SMFD)</a:t>
            </a:r>
          </a:p>
        </p:txBody>
      </p:sp>
      <p:sp>
        <p:nvSpPr>
          <p:cNvPr id="26" name="Rounded Rectangle 25">
            <a:extLst>
              <a:ext uri="{FF2B5EF4-FFF2-40B4-BE49-F238E27FC236}">
                <a16:creationId xmlns:a16="http://schemas.microsoft.com/office/drawing/2014/main" id="{9E2685E8-A572-A742-8151-F03C82BBFFE8}"/>
              </a:ext>
              <a:ext uri="{C183D7F6-B498-43B3-948B-1728B52AA6E4}">
                <adec:decorative xmlns:adec="http://schemas.microsoft.com/office/drawing/2017/decorative" xmlns="" val="1"/>
              </a:ext>
            </a:extLst>
          </p:cNvPr>
          <p:cNvSpPr/>
          <p:nvPr/>
        </p:nvSpPr>
        <p:spPr>
          <a:xfrm>
            <a:off x="4145988" y="2387834"/>
            <a:ext cx="1405282" cy="583476"/>
          </a:xfrm>
          <a:prstGeom prst="roundRect">
            <a:avLst/>
          </a:prstGeom>
          <a:solidFill>
            <a:srgbClr val="175E7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E5DB3253-1B3A-7E4D-82A4-C9BDC5FF3737}"/>
              </a:ext>
            </a:extLst>
          </p:cNvPr>
          <p:cNvSpPr txBox="1"/>
          <p:nvPr/>
        </p:nvSpPr>
        <p:spPr>
          <a:xfrm>
            <a:off x="4155612" y="2482058"/>
            <a:ext cx="1424540" cy="400110"/>
          </a:xfrm>
          <a:prstGeom prst="rect">
            <a:avLst/>
          </a:prstGeom>
          <a:noFill/>
        </p:spPr>
        <p:txBody>
          <a:bodyPr wrap="square" rtlCol="0">
            <a:spAutoFit/>
          </a:bodyPr>
          <a:lstStyle/>
          <a:p>
            <a:pPr algn="ctr"/>
            <a:r>
              <a:rPr lang="en-US" sz="1000" spc="100" dirty="0">
                <a:solidFill>
                  <a:schemeClr val="bg1"/>
                </a:solidFill>
              </a:rPr>
              <a:t>EXECUTIVE COMMITTEE</a:t>
            </a:r>
          </a:p>
        </p:txBody>
      </p:sp>
      <p:sp>
        <p:nvSpPr>
          <p:cNvPr id="28" name="Rounded Rectangle 27">
            <a:extLst>
              <a:ext uri="{FF2B5EF4-FFF2-40B4-BE49-F238E27FC236}">
                <a16:creationId xmlns:a16="http://schemas.microsoft.com/office/drawing/2014/main" id="{CC352BF3-9675-604F-B6EE-D815776597DA}"/>
              </a:ext>
              <a:ext uri="{C183D7F6-B498-43B3-948B-1728B52AA6E4}">
                <adec:decorative xmlns:adec="http://schemas.microsoft.com/office/drawing/2017/decorative" xmlns="" val="1"/>
              </a:ext>
            </a:extLst>
          </p:cNvPr>
          <p:cNvSpPr/>
          <p:nvPr/>
        </p:nvSpPr>
        <p:spPr>
          <a:xfrm>
            <a:off x="4145988" y="3201434"/>
            <a:ext cx="1405282" cy="583476"/>
          </a:xfrm>
          <a:prstGeom prst="roundRect">
            <a:avLst/>
          </a:prstGeom>
          <a:solidFill>
            <a:srgbClr val="175E7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1567069A-8FD9-174C-8CA9-66077A7255B0}"/>
              </a:ext>
            </a:extLst>
          </p:cNvPr>
          <p:cNvSpPr txBox="1"/>
          <p:nvPr/>
        </p:nvSpPr>
        <p:spPr>
          <a:xfrm>
            <a:off x="4155612" y="3295658"/>
            <a:ext cx="1424540" cy="400110"/>
          </a:xfrm>
          <a:prstGeom prst="rect">
            <a:avLst/>
          </a:prstGeom>
          <a:noFill/>
        </p:spPr>
        <p:txBody>
          <a:bodyPr wrap="square" rtlCol="0">
            <a:spAutoFit/>
          </a:bodyPr>
          <a:lstStyle/>
          <a:p>
            <a:pPr algn="ctr"/>
            <a:r>
              <a:rPr lang="en-US" sz="1000" spc="100" dirty="0">
                <a:solidFill>
                  <a:schemeClr val="bg1"/>
                </a:solidFill>
              </a:rPr>
              <a:t>FINANCE COMMITTEE</a:t>
            </a:r>
          </a:p>
        </p:txBody>
      </p:sp>
      <p:sp>
        <p:nvSpPr>
          <p:cNvPr id="30" name="Rounded Rectangle 29">
            <a:extLst>
              <a:ext uri="{FF2B5EF4-FFF2-40B4-BE49-F238E27FC236}">
                <a16:creationId xmlns:a16="http://schemas.microsoft.com/office/drawing/2014/main" id="{62AB6F0F-5932-0642-8170-D05FB82E09A6}"/>
              </a:ext>
              <a:ext uri="{C183D7F6-B498-43B3-948B-1728B52AA6E4}">
                <adec:decorative xmlns:adec="http://schemas.microsoft.com/office/drawing/2017/decorative" xmlns="" val="1"/>
              </a:ext>
            </a:extLst>
          </p:cNvPr>
          <p:cNvSpPr/>
          <p:nvPr/>
        </p:nvSpPr>
        <p:spPr>
          <a:xfrm>
            <a:off x="3202788" y="4821434"/>
            <a:ext cx="1405282" cy="583476"/>
          </a:xfrm>
          <a:prstGeom prst="roundRect">
            <a:avLst/>
          </a:prstGeom>
          <a:solidFill>
            <a:srgbClr val="175E7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26E95B9-506E-D745-9EA7-0C52D1D3F353}"/>
              </a:ext>
            </a:extLst>
          </p:cNvPr>
          <p:cNvSpPr txBox="1"/>
          <p:nvPr/>
        </p:nvSpPr>
        <p:spPr>
          <a:xfrm>
            <a:off x="3212412" y="4915658"/>
            <a:ext cx="1424540" cy="400110"/>
          </a:xfrm>
          <a:prstGeom prst="rect">
            <a:avLst/>
          </a:prstGeom>
          <a:noFill/>
        </p:spPr>
        <p:txBody>
          <a:bodyPr wrap="square" rtlCol="0">
            <a:spAutoFit/>
          </a:bodyPr>
          <a:lstStyle/>
          <a:p>
            <a:pPr algn="ctr"/>
            <a:r>
              <a:rPr lang="en-US" sz="1000" spc="100" dirty="0">
                <a:solidFill>
                  <a:schemeClr val="bg1"/>
                </a:solidFill>
              </a:rPr>
              <a:t>OPERATIONS COMMITTEE</a:t>
            </a:r>
          </a:p>
        </p:txBody>
      </p:sp>
      <p:sp>
        <p:nvSpPr>
          <p:cNvPr id="32" name="Rounded Rectangle 31">
            <a:extLst>
              <a:ext uri="{FF2B5EF4-FFF2-40B4-BE49-F238E27FC236}">
                <a16:creationId xmlns:a16="http://schemas.microsoft.com/office/drawing/2014/main" id="{CA5B314C-5E8C-F747-A744-FF77E35EFEE9}"/>
              </a:ext>
              <a:ext uri="{C183D7F6-B498-43B3-948B-1728B52AA6E4}">
                <adec:decorative xmlns:adec="http://schemas.microsoft.com/office/drawing/2017/decorative" xmlns="" val="1"/>
              </a:ext>
            </a:extLst>
          </p:cNvPr>
          <p:cNvSpPr/>
          <p:nvPr/>
        </p:nvSpPr>
        <p:spPr>
          <a:xfrm>
            <a:off x="3209988" y="5635034"/>
            <a:ext cx="1405282" cy="583476"/>
          </a:xfrm>
          <a:prstGeom prst="roundRect">
            <a:avLst/>
          </a:prstGeom>
          <a:solidFill>
            <a:srgbClr val="175E7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1FCE81C-0946-0D47-9EDA-37A76AF352F0}"/>
              </a:ext>
            </a:extLst>
          </p:cNvPr>
          <p:cNvSpPr txBox="1"/>
          <p:nvPr/>
        </p:nvSpPr>
        <p:spPr>
          <a:xfrm>
            <a:off x="3219612" y="5650058"/>
            <a:ext cx="1424540" cy="553998"/>
          </a:xfrm>
          <a:prstGeom prst="rect">
            <a:avLst/>
          </a:prstGeom>
          <a:noFill/>
        </p:spPr>
        <p:txBody>
          <a:bodyPr wrap="square" rtlCol="0">
            <a:spAutoFit/>
          </a:bodyPr>
          <a:lstStyle/>
          <a:p>
            <a:pPr algn="ctr"/>
            <a:r>
              <a:rPr lang="en-US" sz="1000" spc="100" dirty="0">
                <a:solidFill>
                  <a:schemeClr val="bg1"/>
                </a:solidFill>
              </a:rPr>
              <a:t>ADVISORY/</a:t>
            </a:r>
            <a:br>
              <a:rPr lang="en-US" sz="1000" spc="100" dirty="0">
                <a:solidFill>
                  <a:schemeClr val="bg1"/>
                </a:solidFill>
              </a:rPr>
            </a:br>
            <a:r>
              <a:rPr lang="en-US" sz="1000" spc="100" dirty="0">
                <a:solidFill>
                  <a:schemeClr val="bg1"/>
                </a:solidFill>
              </a:rPr>
              <a:t>TECHNICAL  COMMITTEE</a:t>
            </a:r>
          </a:p>
        </p:txBody>
      </p:sp>
      <p:cxnSp>
        <p:nvCxnSpPr>
          <p:cNvPr id="55" name="Straight Connector 54">
            <a:extLst>
              <a:ext uri="{FF2B5EF4-FFF2-40B4-BE49-F238E27FC236}">
                <a16:creationId xmlns:a16="http://schemas.microsoft.com/office/drawing/2014/main" id="{126C9E54-84DA-6F42-BAF0-6FA3160AF060}"/>
              </a:ext>
              <a:ext uri="{C183D7F6-B498-43B3-948B-1728B52AA6E4}">
                <adec:decorative xmlns:adec="http://schemas.microsoft.com/office/drawing/2017/decorative" xmlns="" val="1"/>
              </a:ext>
            </a:extLst>
          </p:cNvPr>
          <p:cNvCxnSpPr>
            <a:cxnSpLocks/>
            <a:stCxn id="21" idx="3"/>
            <a:endCxn id="23" idx="1"/>
          </p:cNvCxnSpPr>
          <p:nvPr/>
        </p:nvCxnSpPr>
        <p:spPr>
          <a:xfrm>
            <a:off x="2001671" y="3486311"/>
            <a:ext cx="260342" cy="0"/>
          </a:xfrm>
          <a:prstGeom prst="line">
            <a:avLst/>
          </a:prstGeom>
          <a:ln w="222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F1440D6-CF68-FD40-94FC-C8BFB7B73676}"/>
              </a:ext>
              <a:ext uri="{C183D7F6-B498-43B3-948B-1728B52AA6E4}">
                <adec:decorative xmlns:adec="http://schemas.microsoft.com/office/drawing/2017/decorative" xmlns="" val="1"/>
              </a:ext>
            </a:extLst>
          </p:cNvPr>
          <p:cNvCxnSpPr>
            <a:cxnSpLocks/>
          </p:cNvCxnSpPr>
          <p:nvPr/>
        </p:nvCxnSpPr>
        <p:spPr>
          <a:xfrm>
            <a:off x="3888071" y="3486311"/>
            <a:ext cx="260342" cy="0"/>
          </a:xfrm>
          <a:prstGeom prst="line">
            <a:avLst/>
          </a:prstGeom>
          <a:ln w="222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0329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FDC2AF-3626-644A-B613-502325BDBF4F}"/>
              </a:ext>
            </a:extLst>
          </p:cNvPr>
          <p:cNvSpPr>
            <a:spLocks noGrp="1"/>
          </p:cNvSpPr>
          <p:nvPr>
            <p:ph type="sldNum" sz="quarter" idx="10"/>
          </p:nvPr>
        </p:nvSpPr>
        <p:spPr/>
        <p:txBody>
          <a:bodyPr/>
          <a:lstStyle/>
          <a:p>
            <a:fld id="{360EBFFF-5DFC-9D43-A854-BD504570B9CA}" type="slidenum">
              <a:rPr lang="en-US" smtClean="0"/>
              <a:t>16</a:t>
            </a:fld>
            <a:endParaRPr lang="en-US"/>
          </a:p>
        </p:txBody>
      </p:sp>
      <p:sp>
        <p:nvSpPr>
          <p:cNvPr id="4" name="Date Placeholder 3">
            <a:extLst>
              <a:ext uri="{FF2B5EF4-FFF2-40B4-BE49-F238E27FC236}">
                <a16:creationId xmlns:a16="http://schemas.microsoft.com/office/drawing/2014/main" id="{1D77073C-262C-3243-B87C-FD91668F8343}"/>
              </a:ext>
            </a:extLst>
          </p:cNvPr>
          <p:cNvSpPr>
            <a:spLocks noGrp="1"/>
          </p:cNvSpPr>
          <p:nvPr>
            <p:ph type="dt" sz="half" idx="11"/>
          </p:nvPr>
        </p:nvSpPr>
        <p:spPr/>
        <p:txBody>
          <a:bodyPr/>
          <a:lstStyle/>
          <a:p>
            <a:fld id="{6BB73B02-4311-9047-861B-BD051C1121F9}" type="datetime1">
              <a:rPr lang="en-US" smtClean="0"/>
              <a:t>7/12/2022</a:t>
            </a:fld>
            <a:endParaRPr lang="en-US"/>
          </a:p>
        </p:txBody>
      </p:sp>
      <p:sp>
        <p:nvSpPr>
          <p:cNvPr id="10" name="Title 1">
            <a:extLst>
              <a:ext uri="{FF2B5EF4-FFF2-40B4-BE49-F238E27FC236}">
                <a16:creationId xmlns:a16="http://schemas.microsoft.com/office/drawing/2014/main" id="{5F5EBEB2-143F-DF4A-B976-26C8AC23DF9D}"/>
              </a:ext>
            </a:extLst>
          </p:cNvPr>
          <p:cNvSpPr>
            <a:spLocks noGrp="1"/>
          </p:cNvSpPr>
          <p:nvPr>
            <p:ph type="title"/>
          </p:nvPr>
        </p:nvSpPr>
        <p:spPr>
          <a:xfrm>
            <a:off x="323908" y="228600"/>
            <a:ext cx="10776668" cy="669473"/>
          </a:xfrm>
        </p:spPr>
        <p:txBody>
          <a:bodyPr>
            <a:normAutofit/>
          </a:bodyPr>
          <a:lstStyle/>
          <a:p>
            <a:r>
              <a:rPr lang="en-US" sz="2400"/>
              <a:t>MWPA: Funding Allocations</a:t>
            </a:r>
          </a:p>
        </p:txBody>
      </p:sp>
      <p:sp>
        <p:nvSpPr>
          <p:cNvPr id="11" name="Content Placeholder 2">
            <a:extLst>
              <a:ext uri="{FF2B5EF4-FFF2-40B4-BE49-F238E27FC236}">
                <a16:creationId xmlns:a16="http://schemas.microsoft.com/office/drawing/2014/main" id="{E7EC44E7-2443-814E-AB11-DD51C8F3E4B1}"/>
              </a:ext>
            </a:extLst>
          </p:cNvPr>
          <p:cNvSpPr txBox="1">
            <a:spLocks/>
          </p:cNvSpPr>
          <p:nvPr/>
        </p:nvSpPr>
        <p:spPr>
          <a:xfrm>
            <a:off x="8331369" y="1395937"/>
            <a:ext cx="3316106" cy="4462549"/>
          </a:xfrm>
          <a:prstGeom prst="rect">
            <a:avLst/>
          </a:prstGeom>
        </p:spPr>
        <p:txBody>
          <a:bodyPr vert="horz" lIns="91440" tIns="45720" rIns="91440" bIns="45720" rtlCol="0" anchor="t">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Bef>
                <a:spcPts val="1200"/>
              </a:spcBef>
            </a:pPr>
            <a:r>
              <a:rPr lang="en-US" sz="2000" dirty="0">
                <a:solidFill>
                  <a:schemeClr val="accent2">
                    <a:lumMod val="50000"/>
                  </a:schemeClr>
                </a:solidFill>
              </a:rPr>
              <a:t>2020-2030: </a:t>
            </a:r>
            <a:r>
              <a:rPr lang="en-US" sz="2000" b="1" dirty="0">
                <a:solidFill>
                  <a:schemeClr val="accent2">
                    <a:lumMod val="50000"/>
                  </a:schemeClr>
                </a:solidFill>
              </a:rPr>
              <a:t>10-year term</a:t>
            </a:r>
          </a:p>
          <a:p>
            <a:pPr algn="l">
              <a:spcBef>
                <a:spcPts val="1200"/>
              </a:spcBef>
            </a:pPr>
            <a:r>
              <a:rPr lang="en-US" sz="2000" dirty="0">
                <a:solidFill>
                  <a:schemeClr val="accent2">
                    <a:lumMod val="50000"/>
                  </a:schemeClr>
                </a:solidFill>
              </a:rPr>
              <a:t>~$20 MM revenue per year</a:t>
            </a:r>
          </a:p>
          <a:p>
            <a:pPr algn="l">
              <a:spcBef>
                <a:spcPts val="1200"/>
              </a:spcBef>
            </a:pPr>
            <a:r>
              <a:rPr lang="en-US" sz="2000" b="1" dirty="0">
                <a:solidFill>
                  <a:schemeClr val="accent2">
                    <a:lumMod val="50000"/>
                  </a:schemeClr>
                </a:solidFill>
              </a:rPr>
              <a:t>Year 1: </a:t>
            </a:r>
            <a:r>
              <a:rPr lang="en-US" sz="2000" dirty="0">
                <a:solidFill>
                  <a:schemeClr val="accent2">
                    <a:lumMod val="50000"/>
                  </a:schemeClr>
                </a:solidFill>
              </a:rPr>
              <a:t>Creating the framework for MWPA while implementing work on the ground </a:t>
            </a:r>
          </a:p>
        </p:txBody>
      </p:sp>
      <p:graphicFrame>
        <p:nvGraphicFramePr>
          <p:cNvPr id="5" name="Table 7" descr="Table showing Program Area and Percent of funds allocated to JPA Core (60%), Defensible Space Evaluations and Home Hardening (20%), and Community-Level Wildfire Prevention Mitigation (20%)">
            <a:extLst>
              <a:ext uri="{FF2B5EF4-FFF2-40B4-BE49-F238E27FC236}">
                <a16:creationId xmlns:a16="http://schemas.microsoft.com/office/drawing/2014/main" id="{AEB2A806-8767-4443-BCC7-6D42D0D7383A}"/>
              </a:ext>
            </a:extLst>
          </p:cNvPr>
          <p:cNvGraphicFramePr>
            <a:graphicFrameLocks noGrp="1"/>
          </p:cNvGraphicFramePr>
          <p:nvPr>
            <p:extLst>
              <p:ext uri="{D42A27DB-BD31-4B8C-83A1-F6EECF244321}">
                <p14:modId xmlns:p14="http://schemas.microsoft.com/office/powerpoint/2010/main" val="3804121881"/>
              </p:ext>
            </p:extLst>
          </p:nvPr>
        </p:nvGraphicFramePr>
        <p:xfrm>
          <a:off x="323908" y="1187578"/>
          <a:ext cx="7800762" cy="5065520"/>
        </p:xfrm>
        <a:graphic>
          <a:graphicData uri="http://schemas.openxmlformats.org/drawingml/2006/table">
            <a:tbl>
              <a:tblPr firstRow="1" bandRow="1">
                <a:tableStyleId>{5C22544A-7EE6-4342-B048-85BDC9FD1C3A}</a:tableStyleId>
              </a:tblPr>
              <a:tblGrid>
                <a:gridCol w="6123334">
                  <a:extLst>
                    <a:ext uri="{9D8B030D-6E8A-4147-A177-3AD203B41FA5}">
                      <a16:colId xmlns:a16="http://schemas.microsoft.com/office/drawing/2014/main" val="1434910189"/>
                    </a:ext>
                  </a:extLst>
                </a:gridCol>
                <a:gridCol w="1677428">
                  <a:extLst>
                    <a:ext uri="{9D8B030D-6E8A-4147-A177-3AD203B41FA5}">
                      <a16:colId xmlns:a16="http://schemas.microsoft.com/office/drawing/2014/main" val="1971262765"/>
                    </a:ext>
                  </a:extLst>
                </a:gridCol>
              </a:tblGrid>
              <a:tr h="1266380">
                <a:tc>
                  <a:txBody>
                    <a:bodyPr/>
                    <a:lstStyle/>
                    <a:p>
                      <a:pPr algn="ctr" fontAlgn="ctr"/>
                      <a:r>
                        <a:rPr lang="en-US" sz="2000">
                          <a:solidFill>
                            <a:schemeClr val="bg1"/>
                          </a:solidFill>
                        </a:rPr>
                        <a:t>Program Area</a:t>
                      </a:r>
                    </a:p>
                  </a:txBody>
                  <a:tcPr anchor="ctr">
                    <a:solidFill>
                      <a:srgbClr val="175E7F"/>
                    </a:solidFill>
                  </a:tcPr>
                </a:tc>
                <a:tc>
                  <a:txBody>
                    <a:bodyPr/>
                    <a:lstStyle/>
                    <a:p>
                      <a:pPr algn="ctr" fontAlgn="ctr"/>
                      <a:r>
                        <a:rPr lang="en-US" sz="2000">
                          <a:solidFill>
                            <a:schemeClr val="bg1"/>
                          </a:solidFill>
                        </a:rPr>
                        <a:t>% of funds</a:t>
                      </a:r>
                    </a:p>
                  </a:txBody>
                  <a:tcPr anchor="ctr">
                    <a:solidFill>
                      <a:srgbClr val="175E7F"/>
                    </a:solidFill>
                  </a:tcPr>
                </a:tc>
                <a:extLst>
                  <a:ext uri="{0D108BD9-81ED-4DB2-BD59-A6C34878D82A}">
                    <a16:rowId xmlns:a16="http://schemas.microsoft.com/office/drawing/2014/main" val="540381420"/>
                  </a:ext>
                </a:extLst>
              </a:tr>
              <a:tr h="1266380">
                <a:tc>
                  <a:txBody>
                    <a:bodyPr/>
                    <a:lstStyle/>
                    <a:p>
                      <a:pPr algn="l" fontAlgn="ctr"/>
                      <a:r>
                        <a:rPr lang="en-US" sz="2000" b="1">
                          <a:solidFill>
                            <a:schemeClr val="accent2">
                              <a:lumMod val="50000"/>
                            </a:schemeClr>
                          </a:solidFill>
                        </a:rPr>
                        <a:t>JPA Core: Cross-Jurisdictional Projects</a:t>
                      </a:r>
                      <a:br>
                        <a:rPr lang="en-US" sz="2000" b="1">
                          <a:solidFill>
                            <a:schemeClr val="accent2">
                              <a:lumMod val="50000"/>
                            </a:schemeClr>
                          </a:solidFill>
                        </a:rPr>
                      </a:br>
                      <a:r>
                        <a:rPr lang="en-US" sz="1400">
                          <a:solidFill>
                            <a:schemeClr val="accent2">
                              <a:lumMod val="50000"/>
                            </a:schemeClr>
                          </a:solidFill>
                        </a:rPr>
                        <a:t>Wildfire Detection &amp; Evacuation Program Improvements, </a:t>
                      </a:r>
                      <a:br>
                        <a:rPr lang="en-US" sz="1400">
                          <a:solidFill>
                            <a:schemeClr val="accent2">
                              <a:lumMod val="50000"/>
                            </a:schemeClr>
                          </a:solidFill>
                        </a:rPr>
                      </a:br>
                      <a:r>
                        <a:rPr lang="en-US" sz="1400">
                          <a:solidFill>
                            <a:schemeClr val="accent2">
                              <a:lumMod val="50000"/>
                            </a:schemeClr>
                          </a:solidFill>
                        </a:rPr>
                        <a:t>Veg Management/Fire Hazard Reduction, Grants Management, Public Education (Fire Safe Marin)</a:t>
                      </a:r>
                    </a:p>
                  </a:txBody>
                  <a:tcPr anchor="ctr">
                    <a:solidFill>
                      <a:schemeClr val="accent3">
                        <a:lumMod val="40000"/>
                        <a:lumOff val="60000"/>
                      </a:schemeClr>
                    </a:solidFill>
                  </a:tcPr>
                </a:tc>
                <a:tc>
                  <a:txBody>
                    <a:bodyPr/>
                    <a:lstStyle/>
                    <a:p>
                      <a:pPr algn="ctr" fontAlgn="ctr"/>
                      <a:r>
                        <a:rPr lang="en-US" sz="2000" b="1">
                          <a:solidFill>
                            <a:schemeClr val="accent2">
                              <a:lumMod val="50000"/>
                            </a:schemeClr>
                          </a:solidFill>
                        </a:rPr>
                        <a:t>60%</a:t>
                      </a:r>
                    </a:p>
                  </a:txBody>
                  <a:tcPr anchor="ctr">
                    <a:solidFill>
                      <a:schemeClr val="accent3">
                        <a:lumMod val="40000"/>
                        <a:lumOff val="60000"/>
                      </a:schemeClr>
                    </a:solidFill>
                  </a:tcPr>
                </a:tc>
                <a:extLst>
                  <a:ext uri="{0D108BD9-81ED-4DB2-BD59-A6C34878D82A}">
                    <a16:rowId xmlns:a16="http://schemas.microsoft.com/office/drawing/2014/main" val="1982148634"/>
                  </a:ext>
                </a:extLst>
              </a:tr>
              <a:tr h="1266380">
                <a:tc>
                  <a:txBody>
                    <a:bodyPr/>
                    <a:lstStyle/>
                    <a:p>
                      <a:pPr algn="l" fontAlgn="ctr"/>
                      <a:r>
                        <a:rPr lang="en-US" sz="2000" b="1">
                          <a:solidFill>
                            <a:schemeClr val="accent2">
                              <a:lumMod val="50000"/>
                            </a:schemeClr>
                          </a:solidFill>
                        </a:rPr>
                        <a:t>Defensible Space Evaluations</a:t>
                      </a:r>
                      <a:br>
                        <a:rPr lang="en-US" sz="2000" b="1">
                          <a:solidFill>
                            <a:schemeClr val="accent2">
                              <a:lumMod val="50000"/>
                            </a:schemeClr>
                          </a:solidFill>
                        </a:rPr>
                      </a:br>
                      <a:r>
                        <a:rPr lang="en-US" sz="2000" b="1">
                          <a:solidFill>
                            <a:schemeClr val="accent2">
                              <a:lumMod val="50000"/>
                            </a:schemeClr>
                          </a:solidFill>
                        </a:rPr>
                        <a:t>and Home Hardening </a:t>
                      </a:r>
                      <a:r>
                        <a:rPr lang="en-US">
                          <a:solidFill>
                            <a:schemeClr val="accent2">
                              <a:lumMod val="50000"/>
                            </a:schemeClr>
                          </a:solidFill>
                        </a:rPr>
                        <a:t/>
                      </a:r>
                      <a:br>
                        <a:rPr lang="en-US">
                          <a:solidFill>
                            <a:schemeClr val="accent2">
                              <a:lumMod val="50000"/>
                            </a:schemeClr>
                          </a:solidFill>
                        </a:rPr>
                      </a:br>
                      <a:r>
                        <a:rPr lang="en-US" sz="1400">
                          <a:solidFill>
                            <a:schemeClr val="accent2">
                              <a:lumMod val="50000"/>
                            </a:schemeClr>
                          </a:solidFill>
                        </a:rPr>
                        <a:t>(agencies can administer)</a:t>
                      </a:r>
                    </a:p>
                  </a:txBody>
                  <a:tcPr anchor="ctr">
                    <a:solidFill>
                      <a:schemeClr val="accent4">
                        <a:lumMod val="20000"/>
                        <a:lumOff val="80000"/>
                      </a:schemeClr>
                    </a:solidFill>
                  </a:tcPr>
                </a:tc>
                <a:tc>
                  <a:txBody>
                    <a:bodyPr/>
                    <a:lstStyle/>
                    <a:p>
                      <a:pPr algn="ctr" fontAlgn="ctr"/>
                      <a:r>
                        <a:rPr lang="en-US" sz="2000" b="1">
                          <a:solidFill>
                            <a:schemeClr val="accent2">
                              <a:lumMod val="50000"/>
                            </a:schemeClr>
                          </a:solidFill>
                        </a:rPr>
                        <a:t>20%</a:t>
                      </a:r>
                    </a:p>
                  </a:txBody>
                  <a:tcPr anchor="ctr">
                    <a:solidFill>
                      <a:schemeClr val="accent4">
                        <a:lumMod val="20000"/>
                        <a:lumOff val="80000"/>
                      </a:schemeClr>
                    </a:solidFill>
                  </a:tcPr>
                </a:tc>
                <a:extLst>
                  <a:ext uri="{0D108BD9-81ED-4DB2-BD59-A6C34878D82A}">
                    <a16:rowId xmlns:a16="http://schemas.microsoft.com/office/drawing/2014/main" val="3474913428"/>
                  </a:ext>
                </a:extLst>
              </a:tr>
              <a:tr h="1266380">
                <a:tc>
                  <a:txBody>
                    <a:bodyPr/>
                    <a:lstStyle/>
                    <a:p>
                      <a:pPr algn="l" fontAlgn="ctr"/>
                      <a:r>
                        <a:rPr lang="en-US" sz="2000" b="1">
                          <a:solidFill>
                            <a:schemeClr val="accent2">
                              <a:lumMod val="50000"/>
                            </a:schemeClr>
                          </a:solidFill>
                        </a:rPr>
                        <a:t>Community-Level Wildfire Prevention Mitigation</a:t>
                      </a:r>
                    </a:p>
                    <a:p>
                      <a:pPr algn="l" fontAlgn="ctr"/>
                      <a:r>
                        <a:rPr lang="en-US" sz="1400" b="0">
                          <a:solidFill>
                            <a:schemeClr val="accent2">
                              <a:lumMod val="50000"/>
                            </a:schemeClr>
                          </a:solidFill>
                        </a:rPr>
                        <a:t>Local jurisdiction fire prevention issues with no funding. Enhanced fire patrols for problem areas, additional fire hazard reduction work, evac route parking issues</a:t>
                      </a:r>
                    </a:p>
                  </a:txBody>
                  <a:tcPr anchor="ctr">
                    <a:solidFill>
                      <a:schemeClr val="accent5">
                        <a:lumMod val="20000"/>
                        <a:lumOff val="80000"/>
                      </a:schemeClr>
                    </a:solidFill>
                  </a:tcPr>
                </a:tc>
                <a:tc>
                  <a:txBody>
                    <a:bodyPr/>
                    <a:lstStyle/>
                    <a:p>
                      <a:pPr algn="ctr" fontAlgn="ctr"/>
                      <a:r>
                        <a:rPr lang="en-US" sz="2000" b="1">
                          <a:solidFill>
                            <a:schemeClr val="accent2">
                              <a:lumMod val="50000"/>
                            </a:schemeClr>
                          </a:solidFill>
                        </a:rPr>
                        <a:t>20%</a:t>
                      </a:r>
                    </a:p>
                  </a:txBody>
                  <a:tcPr anchor="ctr">
                    <a:solidFill>
                      <a:schemeClr val="accent5">
                        <a:lumMod val="20000"/>
                        <a:lumOff val="80000"/>
                      </a:schemeClr>
                    </a:solidFill>
                  </a:tcPr>
                </a:tc>
                <a:extLst>
                  <a:ext uri="{0D108BD9-81ED-4DB2-BD59-A6C34878D82A}">
                    <a16:rowId xmlns:a16="http://schemas.microsoft.com/office/drawing/2014/main" val="2975622776"/>
                  </a:ext>
                </a:extLst>
              </a:tr>
            </a:tbl>
          </a:graphicData>
        </a:graphic>
      </p:graphicFrame>
    </p:spTree>
    <p:extLst>
      <p:ext uri="{BB962C8B-B14F-4D97-AF65-F5344CB8AC3E}">
        <p14:creationId xmlns:p14="http://schemas.microsoft.com/office/powerpoint/2010/main" val="3575569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FDC2AF-3626-644A-B613-502325BDBF4F}"/>
              </a:ext>
            </a:extLst>
          </p:cNvPr>
          <p:cNvSpPr>
            <a:spLocks noGrp="1"/>
          </p:cNvSpPr>
          <p:nvPr>
            <p:ph type="sldNum" sz="quarter" idx="10"/>
          </p:nvPr>
        </p:nvSpPr>
        <p:spPr/>
        <p:txBody>
          <a:bodyPr/>
          <a:lstStyle/>
          <a:p>
            <a:fld id="{360EBFFF-5DFC-9D43-A854-BD504570B9CA}" type="slidenum">
              <a:rPr lang="en-US" smtClean="0"/>
              <a:t>17</a:t>
            </a:fld>
            <a:endParaRPr lang="en-US"/>
          </a:p>
        </p:txBody>
      </p:sp>
      <p:sp>
        <p:nvSpPr>
          <p:cNvPr id="4" name="Date Placeholder 3">
            <a:extLst>
              <a:ext uri="{FF2B5EF4-FFF2-40B4-BE49-F238E27FC236}">
                <a16:creationId xmlns:a16="http://schemas.microsoft.com/office/drawing/2014/main" id="{1D77073C-262C-3243-B87C-FD91668F8343}"/>
              </a:ext>
            </a:extLst>
          </p:cNvPr>
          <p:cNvSpPr>
            <a:spLocks noGrp="1"/>
          </p:cNvSpPr>
          <p:nvPr>
            <p:ph type="dt" sz="half" idx="11"/>
          </p:nvPr>
        </p:nvSpPr>
        <p:spPr/>
        <p:txBody>
          <a:bodyPr/>
          <a:lstStyle/>
          <a:p>
            <a:fld id="{6BB73B02-4311-9047-861B-BD051C1121F9}" type="datetime1">
              <a:rPr lang="en-US" smtClean="0"/>
              <a:t>7/12/2022</a:t>
            </a:fld>
            <a:endParaRPr lang="en-US"/>
          </a:p>
        </p:txBody>
      </p:sp>
      <p:sp>
        <p:nvSpPr>
          <p:cNvPr id="10" name="Title 1">
            <a:extLst>
              <a:ext uri="{FF2B5EF4-FFF2-40B4-BE49-F238E27FC236}">
                <a16:creationId xmlns:a16="http://schemas.microsoft.com/office/drawing/2014/main" id="{E408F2CB-FB85-1247-B225-BEFC9FDCD22E}"/>
              </a:ext>
            </a:extLst>
          </p:cNvPr>
          <p:cNvSpPr>
            <a:spLocks noGrp="1"/>
          </p:cNvSpPr>
          <p:nvPr>
            <p:ph type="title"/>
          </p:nvPr>
        </p:nvSpPr>
        <p:spPr>
          <a:xfrm>
            <a:off x="323908" y="228600"/>
            <a:ext cx="10776668" cy="669473"/>
          </a:xfrm>
        </p:spPr>
        <p:txBody>
          <a:bodyPr>
            <a:normAutofit/>
          </a:bodyPr>
          <a:lstStyle/>
          <a:p>
            <a:r>
              <a:rPr lang="en-US" sz="2400"/>
              <a:t>MWPA: Other Noteworthy Features</a:t>
            </a:r>
          </a:p>
        </p:txBody>
      </p:sp>
      <p:sp>
        <p:nvSpPr>
          <p:cNvPr id="5" name="Content Placeholder 4">
            <a:extLst>
              <a:ext uri="{FF2B5EF4-FFF2-40B4-BE49-F238E27FC236}">
                <a16:creationId xmlns:a16="http://schemas.microsoft.com/office/drawing/2014/main" id="{2C05CF39-B606-FF4C-BA28-E2DBE5D00328}"/>
              </a:ext>
            </a:extLst>
          </p:cNvPr>
          <p:cNvSpPr>
            <a:spLocks noGrp="1"/>
          </p:cNvSpPr>
          <p:nvPr>
            <p:ph sz="half" idx="1"/>
          </p:nvPr>
        </p:nvSpPr>
        <p:spPr>
          <a:xfrm>
            <a:off x="628340" y="5057360"/>
            <a:ext cx="5181600" cy="893734"/>
          </a:xfrm>
        </p:spPr>
        <p:txBody>
          <a:bodyPr>
            <a:normAutofit/>
          </a:bodyPr>
          <a:lstStyle/>
          <a:p>
            <a:pPr marL="0" indent="0" algn="ctr">
              <a:lnSpc>
                <a:spcPct val="100000"/>
              </a:lnSpc>
              <a:buNone/>
            </a:pPr>
            <a:r>
              <a:rPr lang="en-US" sz="2000" b="1" dirty="0">
                <a:solidFill>
                  <a:schemeClr val="accent2">
                    <a:lumMod val="50000"/>
                  </a:schemeClr>
                </a:solidFill>
              </a:rPr>
              <a:t>Grant Acquisitions/</a:t>
            </a:r>
            <a:br>
              <a:rPr lang="en-US" sz="2000" b="1" dirty="0">
                <a:solidFill>
                  <a:schemeClr val="accent2">
                    <a:lumMod val="50000"/>
                  </a:schemeClr>
                </a:solidFill>
              </a:rPr>
            </a:br>
            <a:r>
              <a:rPr lang="en-US" sz="2000" b="1" dirty="0">
                <a:solidFill>
                  <a:schemeClr val="accent2">
                    <a:lumMod val="50000"/>
                  </a:schemeClr>
                </a:solidFill>
              </a:rPr>
              <a:t>Positioning</a:t>
            </a:r>
          </a:p>
        </p:txBody>
      </p:sp>
      <p:sp>
        <p:nvSpPr>
          <p:cNvPr id="11" name="Content Placeholder 4">
            <a:extLst>
              <a:ext uri="{FF2B5EF4-FFF2-40B4-BE49-F238E27FC236}">
                <a16:creationId xmlns:a16="http://schemas.microsoft.com/office/drawing/2014/main" id="{85E8686B-C6B1-C647-ACCE-954EF90238B9}"/>
              </a:ext>
            </a:extLst>
          </p:cNvPr>
          <p:cNvSpPr txBox="1">
            <a:spLocks/>
          </p:cNvSpPr>
          <p:nvPr/>
        </p:nvSpPr>
        <p:spPr>
          <a:xfrm>
            <a:off x="5977440" y="5057361"/>
            <a:ext cx="5181600" cy="8937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000" b="1" dirty="0">
                <a:solidFill>
                  <a:schemeClr val="accent2">
                    <a:lumMod val="50000"/>
                  </a:schemeClr>
                </a:solidFill>
              </a:rPr>
              <a:t>Environmental</a:t>
            </a:r>
            <a:br>
              <a:rPr lang="en-US" sz="2000" b="1" dirty="0">
                <a:solidFill>
                  <a:schemeClr val="accent2">
                    <a:lumMod val="50000"/>
                  </a:schemeClr>
                </a:solidFill>
              </a:rPr>
            </a:br>
            <a:r>
              <a:rPr lang="en-US" sz="2000" b="1" dirty="0">
                <a:solidFill>
                  <a:schemeClr val="accent2">
                    <a:lumMod val="50000"/>
                  </a:schemeClr>
                </a:solidFill>
              </a:rPr>
              <a:t>Compliance</a:t>
            </a:r>
          </a:p>
        </p:txBody>
      </p:sp>
      <p:pic>
        <p:nvPicPr>
          <p:cNvPr id="12" name="Picture 11" descr="Clipboard and check mark">
            <a:extLst>
              <a:ext uri="{FF2B5EF4-FFF2-40B4-BE49-F238E27FC236}">
                <a16:creationId xmlns:a16="http://schemas.microsoft.com/office/drawing/2014/main" id="{BD9C5272-15A8-1241-9778-541359083172}"/>
              </a:ext>
            </a:extLst>
          </p:cNvPr>
          <p:cNvPicPr>
            <a:picLocks noChangeAspect="1"/>
          </p:cNvPicPr>
          <p:nvPr/>
        </p:nvPicPr>
        <p:blipFill>
          <a:blip r:embed="rId3"/>
          <a:stretch>
            <a:fillRect/>
          </a:stretch>
        </p:blipFill>
        <p:spPr>
          <a:xfrm>
            <a:off x="6400434" y="2068230"/>
            <a:ext cx="4572000" cy="2984500"/>
          </a:xfrm>
          <a:prstGeom prst="rect">
            <a:avLst/>
          </a:prstGeom>
        </p:spPr>
      </p:pic>
      <p:pic>
        <p:nvPicPr>
          <p:cNvPr id="14" name="Picture 13" descr="Graph showing an upward trend">
            <a:extLst>
              <a:ext uri="{FF2B5EF4-FFF2-40B4-BE49-F238E27FC236}">
                <a16:creationId xmlns:a16="http://schemas.microsoft.com/office/drawing/2014/main" id="{3D45E02E-C90C-2743-BB9F-FB15A17B741A}"/>
              </a:ext>
            </a:extLst>
          </p:cNvPr>
          <p:cNvPicPr>
            <a:picLocks noChangeAspect="1"/>
          </p:cNvPicPr>
          <p:nvPr/>
        </p:nvPicPr>
        <p:blipFill>
          <a:blip r:embed="rId4"/>
          <a:stretch>
            <a:fillRect/>
          </a:stretch>
        </p:blipFill>
        <p:spPr>
          <a:xfrm>
            <a:off x="1191223" y="2027888"/>
            <a:ext cx="4180624" cy="2984501"/>
          </a:xfrm>
          <a:prstGeom prst="rect">
            <a:avLst/>
          </a:prstGeom>
        </p:spPr>
      </p:pic>
    </p:spTree>
    <p:extLst>
      <p:ext uri="{BB962C8B-B14F-4D97-AF65-F5344CB8AC3E}">
        <p14:creationId xmlns:p14="http://schemas.microsoft.com/office/powerpoint/2010/main" val="18633111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FDC2AF-3626-644A-B613-502325BDBF4F}"/>
              </a:ext>
            </a:extLst>
          </p:cNvPr>
          <p:cNvSpPr>
            <a:spLocks noGrp="1"/>
          </p:cNvSpPr>
          <p:nvPr>
            <p:ph type="sldNum" sz="quarter" idx="10"/>
          </p:nvPr>
        </p:nvSpPr>
        <p:spPr/>
        <p:txBody>
          <a:bodyPr/>
          <a:lstStyle/>
          <a:p>
            <a:fld id="{360EBFFF-5DFC-9D43-A854-BD504570B9CA}" type="slidenum">
              <a:rPr lang="en-US" smtClean="0"/>
              <a:t>18</a:t>
            </a:fld>
            <a:endParaRPr lang="en-US"/>
          </a:p>
        </p:txBody>
      </p:sp>
      <p:sp>
        <p:nvSpPr>
          <p:cNvPr id="4" name="Date Placeholder 3">
            <a:extLst>
              <a:ext uri="{FF2B5EF4-FFF2-40B4-BE49-F238E27FC236}">
                <a16:creationId xmlns:a16="http://schemas.microsoft.com/office/drawing/2014/main" id="{1D77073C-262C-3243-B87C-FD91668F8343}"/>
              </a:ext>
            </a:extLst>
          </p:cNvPr>
          <p:cNvSpPr>
            <a:spLocks noGrp="1"/>
          </p:cNvSpPr>
          <p:nvPr>
            <p:ph type="dt" sz="half" idx="11"/>
          </p:nvPr>
        </p:nvSpPr>
        <p:spPr/>
        <p:txBody>
          <a:bodyPr/>
          <a:lstStyle/>
          <a:p>
            <a:fld id="{6BB73B02-4311-9047-861B-BD051C1121F9}" type="datetime1">
              <a:rPr lang="en-US" smtClean="0"/>
              <a:t>7/12/2022</a:t>
            </a:fld>
            <a:endParaRPr lang="en-US"/>
          </a:p>
        </p:txBody>
      </p:sp>
      <p:sp>
        <p:nvSpPr>
          <p:cNvPr id="10" name="Title 1">
            <a:extLst>
              <a:ext uri="{FF2B5EF4-FFF2-40B4-BE49-F238E27FC236}">
                <a16:creationId xmlns:a16="http://schemas.microsoft.com/office/drawing/2014/main" id="{E408F2CB-FB85-1247-B225-BEFC9FDCD22E}"/>
              </a:ext>
            </a:extLst>
          </p:cNvPr>
          <p:cNvSpPr>
            <a:spLocks noGrp="1"/>
          </p:cNvSpPr>
          <p:nvPr>
            <p:ph type="title"/>
          </p:nvPr>
        </p:nvSpPr>
        <p:spPr>
          <a:xfrm>
            <a:off x="323908" y="228600"/>
            <a:ext cx="10776668" cy="669473"/>
          </a:xfrm>
        </p:spPr>
        <p:txBody>
          <a:bodyPr>
            <a:normAutofit/>
          </a:bodyPr>
          <a:lstStyle/>
          <a:p>
            <a:r>
              <a:rPr lang="en-US" sz="2400"/>
              <a:t>MWPA: Ongoing Stakeholder Outreach</a:t>
            </a:r>
          </a:p>
        </p:txBody>
      </p:sp>
      <p:pic>
        <p:nvPicPr>
          <p:cNvPr id="13" name="Picture 12">
            <a:extLst>
              <a:ext uri="{FF2B5EF4-FFF2-40B4-BE49-F238E27FC236}">
                <a16:creationId xmlns:a16="http://schemas.microsoft.com/office/drawing/2014/main" id="{01B606A9-17B8-0C45-BE8C-F356BE4566EA}"/>
              </a:ext>
            </a:extLst>
          </p:cNvPr>
          <p:cNvPicPr>
            <a:picLocks noChangeAspect="1"/>
          </p:cNvPicPr>
          <p:nvPr/>
        </p:nvPicPr>
        <p:blipFill>
          <a:blip r:embed="rId3"/>
          <a:stretch>
            <a:fillRect/>
          </a:stretch>
        </p:blipFill>
        <p:spPr>
          <a:xfrm>
            <a:off x="351671" y="1073532"/>
            <a:ext cx="3555426" cy="2114665"/>
          </a:xfrm>
          <a:prstGeom prst="rect">
            <a:avLst/>
          </a:prstGeom>
        </p:spPr>
      </p:pic>
      <p:pic>
        <p:nvPicPr>
          <p:cNvPr id="15" name="Picture 14">
            <a:extLst>
              <a:ext uri="{FF2B5EF4-FFF2-40B4-BE49-F238E27FC236}">
                <a16:creationId xmlns:a16="http://schemas.microsoft.com/office/drawing/2014/main" id="{8B5C8BD5-05F6-C449-BA05-4B8275345C50}"/>
              </a:ext>
            </a:extLst>
          </p:cNvPr>
          <p:cNvPicPr>
            <a:picLocks noChangeAspect="1"/>
          </p:cNvPicPr>
          <p:nvPr/>
        </p:nvPicPr>
        <p:blipFill>
          <a:blip r:embed="rId4"/>
          <a:stretch>
            <a:fillRect/>
          </a:stretch>
        </p:blipFill>
        <p:spPr>
          <a:xfrm>
            <a:off x="4301330" y="1201483"/>
            <a:ext cx="3532188" cy="2010094"/>
          </a:xfrm>
          <a:prstGeom prst="rect">
            <a:avLst/>
          </a:prstGeom>
        </p:spPr>
      </p:pic>
      <p:pic>
        <p:nvPicPr>
          <p:cNvPr id="14" name="Picture 13">
            <a:extLst>
              <a:ext uri="{FF2B5EF4-FFF2-40B4-BE49-F238E27FC236}">
                <a16:creationId xmlns:a16="http://schemas.microsoft.com/office/drawing/2014/main" id="{138ABC02-620E-CA4F-B8E0-B9B0A9F6B888}"/>
              </a:ext>
            </a:extLst>
          </p:cNvPr>
          <p:cNvPicPr>
            <a:picLocks noChangeAspect="1"/>
          </p:cNvPicPr>
          <p:nvPr/>
        </p:nvPicPr>
        <p:blipFill>
          <a:blip r:embed="rId5"/>
          <a:stretch>
            <a:fillRect/>
          </a:stretch>
        </p:blipFill>
        <p:spPr>
          <a:xfrm>
            <a:off x="8397875" y="1377494"/>
            <a:ext cx="3369521" cy="1800951"/>
          </a:xfrm>
          <a:prstGeom prst="rect">
            <a:avLst/>
          </a:prstGeom>
        </p:spPr>
      </p:pic>
      <p:sp>
        <p:nvSpPr>
          <p:cNvPr id="16" name="TextBox 15">
            <a:extLst>
              <a:ext uri="{FF2B5EF4-FFF2-40B4-BE49-F238E27FC236}">
                <a16:creationId xmlns:a16="http://schemas.microsoft.com/office/drawing/2014/main" id="{B342425B-CE85-8746-B6AD-113B9ACAF268}"/>
              </a:ext>
            </a:extLst>
          </p:cNvPr>
          <p:cNvSpPr txBox="1"/>
          <p:nvPr/>
        </p:nvSpPr>
        <p:spPr>
          <a:xfrm>
            <a:off x="536723" y="3122881"/>
            <a:ext cx="3075709" cy="400110"/>
          </a:xfrm>
          <a:prstGeom prst="rect">
            <a:avLst/>
          </a:prstGeom>
          <a:noFill/>
        </p:spPr>
        <p:txBody>
          <a:bodyPr wrap="square" rtlCol="0">
            <a:spAutoFit/>
          </a:bodyPr>
          <a:lstStyle/>
          <a:p>
            <a:pPr algn="ctr"/>
            <a:r>
              <a:rPr lang="en-US" sz="2000" b="1" dirty="0">
                <a:solidFill>
                  <a:schemeClr val="accent2">
                    <a:lumMod val="50000"/>
                  </a:schemeClr>
                </a:solidFill>
              </a:rPr>
              <a:t>Land Managers</a:t>
            </a:r>
          </a:p>
        </p:txBody>
      </p:sp>
      <p:sp>
        <p:nvSpPr>
          <p:cNvPr id="18" name="TextBox 17">
            <a:extLst>
              <a:ext uri="{FF2B5EF4-FFF2-40B4-BE49-F238E27FC236}">
                <a16:creationId xmlns:a16="http://schemas.microsoft.com/office/drawing/2014/main" id="{3DEA9B26-4336-2F4D-879A-24011E82907A}"/>
              </a:ext>
            </a:extLst>
          </p:cNvPr>
          <p:cNvSpPr txBox="1"/>
          <p:nvPr/>
        </p:nvSpPr>
        <p:spPr>
          <a:xfrm>
            <a:off x="4551510" y="3122881"/>
            <a:ext cx="3075709" cy="400110"/>
          </a:xfrm>
          <a:prstGeom prst="rect">
            <a:avLst/>
          </a:prstGeom>
          <a:noFill/>
        </p:spPr>
        <p:txBody>
          <a:bodyPr wrap="square" rtlCol="0">
            <a:spAutoFit/>
          </a:bodyPr>
          <a:lstStyle/>
          <a:p>
            <a:pPr algn="ctr"/>
            <a:r>
              <a:rPr lang="en-US" sz="2000" b="1" dirty="0">
                <a:solidFill>
                  <a:schemeClr val="accent2">
                    <a:lumMod val="50000"/>
                  </a:schemeClr>
                </a:solidFill>
              </a:rPr>
              <a:t>Homeowners</a:t>
            </a:r>
          </a:p>
        </p:txBody>
      </p:sp>
      <p:sp>
        <p:nvSpPr>
          <p:cNvPr id="19" name="TextBox 18">
            <a:extLst>
              <a:ext uri="{FF2B5EF4-FFF2-40B4-BE49-F238E27FC236}">
                <a16:creationId xmlns:a16="http://schemas.microsoft.com/office/drawing/2014/main" id="{457444F8-7BD1-BC4E-84B7-28D9E7DFE8C4}"/>
              </a:ext>
            </a:extLst>
          </p:cNvPr>
          <p:cNvSpPr txBox="1"/>
          <p:nvPr/>
        </p:nvSpPr>
        <p:spPr>
          <a:xfrm>
            <a:off x="8580585" y="3122881"/>
            <a:ext cx="3075709" cy="1015663"/>
          </a:xfrm>
          <a:prstGeom prst="rect">
            <a:avLst/>
          </a:prstGeom>
          <a:noFill/>
        </p:spPr>
        <p:txBody>
          <a:bodyPr wrap="square" rtlCol="0">
            <a:spAutoFit/>
          </a:bodyPr>
          <a:lstStyle/>
          <a:p>
            <a:pPr algn="ctr"/>
            <a:r>
              <a:rPr lang="en-US" sz="2000" b="1" dirty="0">
                <a:solidFill>
                  <a:schemeClr val="accent2">
                    <a:lumMod val="50000"/>
                  </a:schemeClr>
                </a:solidFill>
              </a:rPr>
              <a:t>Citizens &amp; Orgs Concerned about Cost and Transparency</a:t>
            </a:r>
          </a:p>
        </p:txBody>
      </p:sp>
      <p:sp>
        <p:nvSpPr>
          <p:cNvPr id="24" name="TextBox 23">
            <a:extLst>
              <a:ext uri="{FF2B5EF4-FFF2-40B4-BE49-F238E27FC236}">
                <a16:creationId xmlns:a16="http://schemas.microsoft.com/office/drawing/2014/main" id="{7EDE9A1C-B31E-E447-8E7F-85A9980B20E2}"/>
              </a:ext>
            </a:extLst>
          </p:cNvPr>
          <p:cNvSpPr txBox="1"/>
          <p:nvPr/>
        </p:nvSpPr>
        <p:spPr>
          <a:xfrm>
            <a:off x="6376273" y="4230486"/>
            <a:ext cx="3294210" cy="1426031"/>
          </a:xfrm>
          <a:prstGeom prst="rect">
            <a:avLst/>
          </a:prstGeom>
          <a:noFill/>
        </p:spPr>
        <p:txBody>
          <a:bodyPr wrap="square" rtlCol="0">
            <a:spAutoFit/>
          </a:bodyPr>
          <a:lstStyle/>
          <a:p>
            <a:pPr>
              <a:lnSpc>
                <a:spcPts val="1660"/>
              </a:lnSpc>
              <a:spcBef>
                <a:spcPts val="1200"/>
              </a:spcBef>
            </a:pPr>
            <a:r>
              <a:rPr lang="en-US" sz="1600">
                <a:solidFill>
                  <a:schemeClr val="accent2">
                    <a:lumMod val="75000"/>
                  </a:schemeClr>
                </a:solidFill>
              </a:rPr>
              <a:t>Advise About:</a:t>
            </a:r>
          </a:p>
          <a:p>
            <a:pPr marL="285750" indent="-285750">
              <a:lnSpc>
                <a:spcPts val="1660"/>
              </a:lnSpc>
              <a:spcBef>
                <a:spcPts val="1200"/>
              </a:spcBef>
              <a:buFont typeface="Arial" panose="020B0604020202020204" pitchFamily="34" charset="0"/>
              <a:buChar char="•"/>
            </a:pPr>
            <a:r>
              <a:rPr lang="en-US" sz="1600">
                <a:solidFill>
                  <a:schemeClr val="accent2">
                    <a:lumMod val="75000"/>
                  </a:schemeClr>
                </a:solidFill>
              </a:rPr>
              <a:t>Wildland Vegetation</a:t>
            </a:r>
          </a:p>
          <a:p>
            <a:pPr marL="285750" indent="-285750">
              <a:lnSpc>
                <a:spcPts val="1660"/>
              </a:lnSpc>
              <a:spcBef>
                <a:spcPts val="1200"/>
              </a:spcBef>
              <a:buFont typeface="Arial" panose="020B0604020202020204" pitchFamily="34" charset="0"/>
              <a:buChar char="•"/>
            </a:pPr>
            <a:r>
              <a:rPr lang="en-US" sz="1600">
                <a:solidFill>
                  <a:schemeClr val="accent2">
                    <a:lumMod val="75000"/>
                  </a:schemeClr>
                </a:solidFill>
              </a:rPr>
              <a:t>Carbon Management</a:t>
            </a:r>
          </a:p>
          <a:p>
            <a:pPr marL="285750" indent="-285750">
              <a:lnSpc>
                <a:spcPts val="1660"/>
              </a:lnSpc>
              <a:spcBef>
                <a:spcPts val="1200"/>
              </a:spcBef>
              <a:buFont typeface="Arial" panose="020B0604020202020204" pitchFamily="34" charset="0"/>
              <a:buChar char="•"/>
            </a:pPr>
            <a:r>
              <a:rPr lang="en-US" sz="1600">
                <a:solidFill>
                  <a:schemeClr val="accent2">
                    <a:lumMod val="75000"/>
                  </a:schemeClr>
                </a:solidFill>
              </a:rPr>
              <a:t>Defensible Space</a:t>
            </a:r>
          </a:p>
        </p:txBody>
      </p:sp>
      <p:pic>
        <p:nvPicPr>
          <p:cNvPr id="5" name="Picture 4" descr="A picture containing diagram&#10;&#10;Description automatically generated">
            <a:extLst>
              <a:ext uri="{FF2B5EF4-FFF2-40B4-BE49-F238E27FC236}">
                <a16:creationId xmlns:a16="http://schemas.microsoft.com/office/drawing/2014/main" id="{00DF738B-2FB6-6E4B-8A4D-13137B875DAC}"/>
              </a:ext>
            </a:extLst>
          </p:cNvPr>
          <p:cNvPicPr>
            <a:picLocks noChangeAspect="1"/>
          </p:cNvPicPr>
          <p:nvPr/>
        </p:nvPicPr>
        <p:blipFill>
          <a:blip r:embed="rId6"/>
          <a:stretch>
            <a:fillRect/>
          </a:stretch>
        </p:blipFill>
        <p:spPr>
          <a:xfrm>
            <a:off x="3944562" y="3934555"/>
            <a:ext cx="2278781" cy="1823025"/>
          </a:xfrm>
          <a:prstGeom prst="rect">
            <a:avLst/>
          </a:prstGeom>
        </p:spPr>
      </p:pic>
      <p:sp>
        <p:nvSpPr>
          <p:cNvPr id="17" name="TextBox 16">
            <a:extLst>
              <a:ext uri="{FF2B5EF4-FFF2-40B4-BE49-F238E27FC236}">
                <a16:creationId xmlns:a16="http://schemas.microsoft.com/office/drawing/2014/main" id="{9C292DB7-8865-1B4A-9153-3E8C213301E9}"/>
              </a:ext>
            </a:extLst>
          </p:cNvPr>
          <p:cNvSpPr txBox="1"/>
          <p:nvPr/>
        </p:nvSpPr>
        <p:spPr>
          <a:xfrm>
            <a:off x="3526929" y="5801611"/>
            <a:ext cx="3075709" cy="646331"/>
          </a:xfrm>
          <a:prstGeom prst="rect">
            <a:avLst/>
          </a:prstGeom>
          <a:noFill/>
        </p:spPr>
        <p:txBody>
          <a:bodyPr wrap="square" rtlCol="0">
            <a:spAutoFit/>
          </a:bodyPr>
          <a:lstStyle/>
          <a:p>
            <a:pPr algn="ctr"/>
            <a:r>
              <a:rPr lang="en-US" b="1" dirty="0">
                <a:solidFill>
                  <a:schemeClr val="accent2">
                    <a:lumMod val="50000"/>
                  </a:schemeClr>
                </a:solidFill>
              </a:rPr>
              <a:t>Ecologically-Sound Practices Partnership</a:t>
            </a:r>
          </a:p>
        </p:txBody>
      </p:sp>
    </p:spTree>
    <p:extLst>
      <p:ext uri="{BB962C8B-B14F-4D97-AF65-F5344CB8AC3E}">
        <p14:creationId xmlns:p14="http://schemas.microsoft.com/office/powerpoint/2010/main" val="8398594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FDC2AF-3626-644A-B613-502325BDBF4F}"/>
              </a:ext>
            </a:extLst>
          </p:cNvPr>
          <p:cNvSpPr>
            <a:spLocks noGrp="1"/>
          </p:cNvSpPr>
          <p:nvPr>
            <p:ph type="sldNum" sz="quarter" idx="10"/>
          </p:nvPr>
        </p:nvSpPr>
        <p:spPr/>
        <p:txBody>
          <a:bodyPr/>
          <a:lstStyle/>
          <a:p>
            <a:fld id="{360EBFFF-5DFC-9D43-A854-BD504570B9CA}" type="slidenum">
              <a:rPr lang="en-US" smtClean="0"/>
              <a:t>19</a:t>
            </a:fld>
            <a:endParaRPr lang="en-US"/>
          </a:p>
        </p:txBody>
      </p:sp>
      <p:sp>
        <p:nvSpPr>
          <p:cNvPr id="4" name="Date Placeholder 3">
            <a:extLst>
              <a:ext uri="{FF2B5EF4-FFF2-40B4-BE49-F238E27FC236}">
                <a16:creationId xmlns:a16="http://schemas.microsoft.com/office/drawing/2014/main" id="{1D77073C-262C-3243-B87C-FD91668F8343}"/>
              </a:ext>
            </a:extLst>
          </p:cNvPr>
          <p:cNvSpPr>
            <a:spLocks noGrp="1"/>
          </p:cNvSpPr>
          <p:nvPr>
            <p:ph type="dt" sz="half" idx="11"/>
          </p:nvPr>
        </p:nvSpPr>
        <p:spPr/>
        <p:txBody>
          <a:bodyPr/>
          <a:lstStyle/>
          <a:p>
            <a:fld id="{6BB73B02-4311-9047-861B-BD051C1121F9}" type="datetime1">
              <a:rPr lang="en-US" smtClean="0"/>
              <a:t>7/12/2022</a:t>
            </a:fld>
            <a:endParaRPr lang="en-US"/>
          </a:p>
        </p:txBody>
      </p:sp>
      <p:sp>
        <p:nvSpPr>
          <p:cNvPr id="10" name="Title 1">
            <a:extLst>
              <a:ext uri="{FF2B5EF4-FFF2-40B4-BE49-F238E27FC236}">
                <a16:creationId xmlns:a16="http://schemas.microsoft.com/office/drawing/2014/main" id="{E408F2CB-FB85-1247-B225-BEFC9FDCD22E}"/>
              </a:ext>
            </a:extLst>
          </p:cNvPr>
          <p:cNvSpPr>
            <a:spLocks noGrp="1"/>
          </p:cNvSpPr>
          <p:nvPr>
            <p:ph type="title"/>
          </p:nvPr>
        </p:nvSpPr>
        <p:spPr>
          <a:xfrm>
            <a:off x="323908" y="228600"/>
            <a:ext cx="10776668" cy="669473"/>
          </a:xfrm>
        </p:spPr>
        <p:txBody>
          <a:bodyPr>
            <a:normAutofit/>
          </a:bodyPr>
          <a:lstStyle/>
          <a:p>
            <a:r>
              <a:rPr lang="en-US" sz="2400"/>
              <a:t>House Out Approach</a:t>
            </a:r>
          </a:p>
        </p:txBody>
      </p:sp>
      <p:pic>
        <p:nvPicPr>
          <p:cNvPr id="11" name="Picture 10" descr="Demonstration of a house on fire from spreading embers">
            <a:extLst>
              <a:ext uri="{FF2B5EF4-FFF2-40B4-BE49-F238E27FC236}">
                <a16:creationId xmlns:a16="http://schemas.microsoft.com/office/drawing/2014/main" id="{046985C4-45A1-C44B-9178-C7796FA1D84A}"/>
              </a:ext>
            </a:extLst>
          </p:cNvPr>
          <p:cNvPicPr>
            <a:picLocks noChangeAspect="1"/>
          </p:cNvPicPr>
          <p:nvPr/>
        </p:nvPicPr>
        <p:blipFill>
          <a:blip r:embed="rId3"/>
          <a:stretch>
            <a:fillRect/>
          </a:stretch>
        </p:blipFill>
        <p:spPr>
          <a:xfrm>
            <a:off x="4257986" y="1802261"/>
            <a:ext cx="3676028" cy="3680085"/>
          </a:xfrm>
          <a:prstGeom prst="rect">
            <a:avLst/>
          </a:prstGeom>
        </p:spPr>
      </p:pic>
      <p:pic>
        <p:nvPicPr>
          <p:cNvPr id="12" name="Picture 11" descr="Map showing parcel-level data">
            <a:extLst>
              <a:ext uri="{FF2B5EF4-FFF2-40B4-BE49-F238E27FC236}">
                <a16:creationId xmlns:a16="http://schemas.microsoft.com/office/drawing/2014/main" id="{7715BF7A-2545-F545-A093-1C5B30CAA9C6}"/>
              </a:ext>
            </a:extLst>
          </p:cNvPr>
          <p:cNvPicPr>
            <a:picLocks noChangeAspect="1"/>
          </p:cNvPicPr>
          <p:nvPr/>
        </p:nvPicPr>
        <p:blipFill>
          <a:blip r:embed="rId4"/>
          <a:srcRect/>
          <a:stretch/>
        </p:blipFill>
        <p:spPr>
          <a:xfrm>
            <a:off x="319674" y="1810345"/>
            <a:ext cx="3676028" cy="3676028"/>
          </a:xfrm>
          <a:prstGeom prst="rect">
            <a:avLst/>
          </a:prstGeom>
        </p:spPr>
      </p:pic>
      <p:pic>
        <p:nvPicPr>
          <p:cNvPr id="13" name="Picture 12" descr="A house left standing from a fire due to defensible space">
            <a:extLst>
              <a:ext uri="{FF2B5EF4-FFF2-40B4-BE49-F238E27FC236}">
                <a16:creationId xmlns:a16="http://schemas.microsoft.com/office/drawing/2014/main" id="{EC0E06A4-B4AE-7249-B192-7BA14B6EDE5B}"/>
              </a:ext>
            </a:extLst>
          </p:cNvPr>
          <p:cNvPicPr>
            <a:picLocks noChangeAspect="1"/>
          </p:cNvPicPr>
          <p:nvPr/>
        </p:nvPicPr>
        <p:blipFill>
          <a:blip r:embed="rId5"/>
          <a:srcRect/>
          <a:stretch/>
        </p:blipFill>
        <p:spPr>
          <a:xfrm>
            <a:off x="8196298" y="1810345"/>
            <a:ext cx="3676028" cy="3676028"/>
          </a:xfrm>
          <a:prstGeom prst="rect">
            <a:avLst/>
          </a:prstGeom>
        </p:spPr>
      </p:pic>
      <p:sp>
        <p:nvSpPr>
          <p:cNvPr id="14" name="TextBox 13">
            <a:extLst>
              <a:ext uri="{FF2B5EF4-FFF2-40B4-BE49-F238E27FC236}">
                <a16:creationId xmlns:a16="http://schemas.microsoft.com/office/drawing/2014/main" id="{FDE7147E-E9CD-AD49-8970-A0ACC5482464}"/>
              </a:ext>
            </a:extLst>
          </p:cNvPr>
          <p:cNvSpPr txBox="1"/>
          <p:nvPr/>
        </p:nvSpPr>
        <p:spPr>
          <a:xfrm>
            <a:off x="452325" y="5505013"/>
            <a:ext cx="341072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accent2">
                    <a:lumMod val="50000"/>
                  </a:schemeClr>
                </a:solidFill>
                <a:cs typeface="Segoe UI"/>
              </a:rPr>
              <a:t>Parcel-level data</a:t>
            </a:r>
          </a:p>
        </p:txBody>
      </p:sp>
      <p:sp>
        <p:nvSpPr>
          <p:cNvPr id="15" name="TextBox 14">
            <a:extLst>
              <a:ext uri="{FF2B5EF4-FFF2-40B4-BE49-F238E27FC236}">
                <a16:creationId xmlns:a16="http://schemas.microsoft.com/office/drawing/2014/main" id="{4615F726-1C2D-6544-9CC3-479B414360E6}"/>
              </a:ext>
            </a:extLst>
          </p:cNvPr>
          <p:cNvSpPr txBox="1"/>
          <p:nvPr/>
        </p:nvSpPr>
        <p:spPr>
          <a:xfrm>
            <a:off x="4257986" y="5505013"/>
            <a:ext cx="367602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accent2">
                    <a:lumMod val="50000"/>
                  </a:schemeClr>
                </a:solidFill>
                <a:cs typeface="Segoe UI"/>
              </a:rPr>
              <a:t>Harden Homes</a:t>
            </a:r>
          </a:p>
        </p:txBody>
      </p:sp>
      <p:sp>
        <p:nvSpPr>
          <p:cNvPr id="16" name="TextBox 15">
            <a:extLst>
              <a:ext uri="{FF2B5EF4-FFF2-40B4-BE49-F238E27FC236}">
                <a16:creationId xmlns:a16="http://schemas.microsoft.com/office/drawing/2014/main" id="{3322BFF7-BD26-B043-B527-BDA837EBE160}"/>
              </a:ext>
            </a:extLst>
          </p:cNvPr>
          <p:cNvSpPr txBox="1"/>
          <p:nvPr/>
        </p:nvSpPr>
        <p:spPr>
          <a:xfrm>
            <a:off x="8202240" y="5505013"/>
            <a:ext cx="367008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accent2">
                    <a:lumMod val="50000"/>
                  </a:schemeClr>
                </a:solidFill>
                <a:cs typeface="Segoe UI"/>
              </a:rPr>
              <a:t>Defensible Space</a:t>
            </a:r>
          </a:p>
        </p:txBody>
      </p:sp>
      <p:sp>
        <p:nvSpPr>
          <p:cNvPr id="17" name="TextBox 16">
            <a:extLst>
              <a:ext uri="{FF2B5EF4-FFF2-40B4-BE49-F238E27FC236}">
                <a16:creationId xmlns:a16="http://schemas.microsoft.com/office/drawing/2014/main" id="{A0CE81E8-BB8D-B843-9B65-2CCDF7C40983}"/>
              </a:ext>
            </a:extLst>
          </p:cNvPr>
          <p:cNvSpPr txBox="1"/>
          <p:nvPr/>
        </p:nvSpPr>
        <p:spPr>
          <a:xfrm>
            <a:off x="452324" y="1097903"/>
            <a:ext cx="1131507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chemeClr val="accent2">
                    <a:lumMod val="50000"/>
                  </a:schemeClr>
                </a:solidFill>
                <a:cs typeface="Segoe UI"/>
              </a:rPr>
              <a:t>Emphasizing importance of individual homes in preventing disaster</a:t>
            </a:r>
          </a:p>
        </p:txBody>
      </p:sp>
      <p:sp>
        <p:nvSpPr>
          <p:cNvPr id="18" name="TextBox 17">
            <a:extLst>
              <a:ext uri="{FF2B5EF4-FFF2-40B4-BE49-F238E27FC236}">
                <a16:creationId xmlns:a16="http://schemas.microsoft.com/office/drawing/2014/main" id="{D1C48C49-4876-4741-BD10-FE4C0BDAA8E7}"/>
              </a:ext>
            </a:extLst>
          </p:cNvPr>
          <p:cNvSpPr txBox="1"/>
          <p:nvPr/>
        </p:nvSpPr>
        <p:spPr>
          <a:xfrm>
            <a:off x="3423620" y="6013703"/>
            <a:ext cx="550513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i="1" dirty="0">
                <a:solidFill>
                  <a:schemeClr val="accent2">
                    <a:lumMod val="50000"/>
                  </a:schemeClr>
                </a:solidFill>
                <a:cs typeface="Segoe UI"/>
              </a:rPr>
              <a:t>Grants to help low-income residents and those with access and functional needs to get it done</a:t>
            </a:r>
          </a:p>
        </p:txBody>
      </p:sp>
    </p:spTree>
    <p:extLst>
      <p:ext uri="{BB962C8B-B14F-4D97-AF65-F5344CB8AC3E}">
        <p14:creationId xmlns:p14="http://schemas.microsoft.com/office/powerpoint/2010/main" val="1228374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B86650-D9D6-1643-8E03-85EA17D74E9E}"/>
              </a:ext>
            </a:extLst>
          </p:cNvPr>
          <p:cNvSpPr>
            <a:spLocks noGrp="1"/>
          </p:cNvSpPr>
          <p:nvPr>
            <p:ph type="sldNum" sz="quarter" idx="10"/>
          </p:nvPr>
        </p:nvSpPr>
        <p:spPr/>
        <p:txBody>
          <a:bodyPr/>
          <a:lstStyle/>
          <a:p>
            <a:fld id="{360EBFFF-5DFC-9D43-A854-BD504570B9CA}" type="slidenum">
              <a:rPr lang="en-US" smtClean="0"/>
              <a:t>2</a:t>
            </a:fld>
            <a:endParaRPr lang="en-US"/>
          </a:p>
        </p:txBody>
      </p:sp>
      <p:sp>
        <p:nvSpPr>
          <p:cNvPr id="4" name="Date Placeholder 3">
            <a:extLst>
              <a:ext uri="{FF2B5EF4-FFF2-40B4-BE49-F238E27FC236}">
                <a16:creationId xmlns:a16="http://schemas.microsoft.com/office/drawing/2014/main" id="{F91FE047-363E-0246-80FA-D9BB8B0B2B91}"/>
              </a:ext>
            </a:extLst>
          </p:cNvPr>
          <p:cNvSpPr>
            <a:spLocks noGrp="1"/>
          </p:cNvSpPr>
          <p:nvPr>
            <p:ph type="dt" sz="half" idx="11"/>
          </p:nvPr>
        </p:nvSpPr>
        <p:spPr/>
        <p:txBody>
          <a:bodyPr/>
          <a:lstStyle/>
          <a:p>
            <a:fld id="{8CC029D9-C75B-6641-ACC8-E031D2852521}" type="datetime1">
              <a:rPr lang="en-US" smtClean="0"/>
              <a:t>7/12/2022</a:t>
            </a:fld>
            <a:endParaRPr lang="en-US"/>
          </a:p>
        </p:txBody>
      </p:sp>
      <p:sp>
        <p:nvSpPr>
          <p:cNvPr id="7" name="Content Placeholder 2">
            <a:extLst>
              <a:ext uri="{FF2B5EF4-FFF2-40B4-BE49-F238E27FC236}">
                <a16:creationId xmlns:a16="http://schemas.microsoft.com/office/drawing/2014/main" id="{55326298-DBD5-1B4D-9AB9-F5C28146BDDC}"/>
              </a:ext>
            </a:extLst>
          </p:cNvPr>
          <p:cNvSpPr txBox="1">
            <a:spLocks/>
          </p:cNvSpPr>
          <p:nvPr/>
        </p:nvSpPr>
        <p:spPr>
          <a:xfrm>
            <a:off x="678043" y="1435608"/>
            <a:ext cx="4046792" cy="3977640"/>
          </a:xfrm>
          <a:prstGeom prst="rect">
            <a:avLst/>
          </a:prstGeom>
        </p:spPr>
        <p:txBody>
          <a:bodyPr vert="horz" lIns="91440" tIns="45720" rIns="91440" bIns="45720" rtlCol="0" anchor="t">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lgn="l">
              <a:spcBef>
                <a:spcPts val="1200"/>
              </a:spcBef>
              <a:buFont typeface="Arial" panose="020B0604020202020204" pitchFamily="34" charset="0"/>
              <a:buChar char="•"/>
            </a:pPr>
            <a:r>
              <a:rPr lang="en-US" sz="2000" dirty="0">
                <a:solidFill>
                  <a:schemeClr val="accent2">
                    <a:lumMod val="50000"/>
                  </a:schemeClr>
                </a:solidFill>
              </a:rPr>
              <a:t>19 Independent Fire Agencies responsible for Fire Prevention and Suppression</a:t>
            </a:r>
            <a:endParaRPr lang="en-US" sz="2000" dirty="0">
              <a:solidFill>
                <a:schemeClr val="accent2">
                  <a:lumMod val="50000"/>
                </a:schemeClr>
              </a:solidFill>
              <a:cs typeface="Segoe UI"/>
            </a:endParaRPr>
          </a:p>
          <a:p>
            <a:pPr marL="171450" indent="-171450" algn="l">
              <a:spcBef>
                <a:spcPts val="1200"/>
              </a:spcBef>
              <a:buFont typeface="Arial" panose="020B0604020202020204" pitchFamily="34" charset="0"/>
              <a:buChar char="•"/>
            </a:pPr>
            <a:r>
              <a:rPr lang="en-US" sz="2000" dirty="0">
                <a:solidFill>
                  <a:schemeClr val="accent2">
                    <a:lumMod val="50000"/>
                  </a:schemeClr>
                </a:solidFill>
              </a:rPr>
              <a:t>Fire knows no jurisdictional boundaries</a:t>
            </a:r>
            <a:endParaRPr lang="en-US" sz="2000" dirty="0">
              <a:solidFill>
                <a:schemeClr val="accent2">
                  <a:lumMod val="50000"/>
                </a:schemeClr>
              </a:solidFill>
              <a:cs typeface="Segoe UI"/>
            </a:endParaRPr>
          </a:p>
          <a:p>
            <a:pPr marL="171450" indent="-171450" algn="l">
              <a:spcBef>
                <a:spcPts val="1200"/>
              </a:spcBef>
              <a:buFont typeface="Arial" panose="020B0604020202020204" pitchFamily="34" charset="0"/>
              <a:buChar char="•"/>
            </a:pPr>
            <a:r>
              <a:rPr lang="en-US" sz="2000" dirty="0">
                <a:solidFill>
                  <a:schemeClr val="accent2">
                    <a:lumMod val="50000"/>
                  </a:schemeClr>
                </a:solidFill>
              </a:rPr>
              <a:t>Compelling need to address common threats, mutual interests</a:t>
            </a:r>
            <a:endParaRPr lang="en-US" sz="2000" dirty="0">
              <a:solidFill>
                <a:schemeClr val="accent2">
                  <a:lumMod val="50000"/>
                </a:schemeClr>
              </a:solidFill>
              <a:cs typeface="Segoe UI"/>
            </a:endParaRPr>
          </a:p>
        </p:txBody>
      </p:sp>
      <p:pic>
        <p:nvPicPr>
          <p:cNvPr id="8" name="Picture 7" descr="Map showing 19 fire jurisdictions in Marin County">
            <a:extLst>
              <a:ext uri="{FF2B5EF4-FFF2-40B4-BE49-F238E27FC236}">
                <a16:creationId xmlns:a16="http://schemas.microsoft.com/office/drawing/2014/main" id="{0BD7139B-65A7-0343-BE0F-AE83A7D4833F}"/>
              </a:ext>
            </a:extLst>
          </p:cNvPr>
          <p:cNvPicPr>
            <a:picLocks noChangeAspect="1"/>
          </p:cNvPicPr>
          <p:nvPr/>
        </p:nvPicPr>
        <p:blipFill>
          <a:blip r:embed="rId2"/>
          <a:stretch>
            <a:fillRect/>
          </a:stretch>
        </p:blipFill>
        <p:spPr>
          <a:xfrm>
            <a:off x="5375564" y="1435608"/>
            <a:ext cx="6256247" cy="5108942"/>
          </a:xfrm>
          <a:prstGeom prst="rect">
            <a:avLst/>
          </a:prstGeom>
        </p:spPr>
      </p:pic>
      <p:sp>
        <p:nvSpPr>
          <p:cNvPr id="10" name="Title 9">
            <a:extLst>
              <a:ext uri="{FF2B5EF4-FFF2-40B4-BE49-F238E27FC236}">
                <a16:creationId xmlns:a16="http://schemas.microsoft.com/office/drawing/2014/main" id="{3CB6A007-D85B-6347-AABC-5BEE78521C01}"/>
              </a:ext>
            </a:extLst>
          </p:cNvPr>
          <p:cNvSpPr>
            <a:spLocks noGrp="1"/>
          </p:cNvSpPr>
          <p:nvPr>
            <p:ph type="title"/>
          </p:nvPr>
        </p:nvSpPr>
        <p:spPr/>
        <p:txBody>
          <a:bodyPr>
            <a:normAutofit/>
          </a:bodyPr>
          <a:lstStyle/>
          <a:p>
            <a:r>
              <a:rPr lang="en-US" sz="2400"/>
              <a:t>Working Independently</a:t>
            </a:r>
          </a:p>
        </p:txBody>
      </p:sp>
    </p:spTree>
    <p:extLst>
      <p:ext uri="{BB962C8B-B14F-4D97-AF65-F5344CB8AC3E}">
        <p14:creationId xmlns:p14="http://schemas.microsoft.com/office/powerpoint/2010/main" val="1465450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FDC2AF-3626-644A-B613-502325BDBF4F}"/>
              </a:ext>
            </a:extLst>
          </p:cNvPr>
          <p:cNvSpPr>
            <a:spLocks noGrp="1"/>
          </p:cNvSpPr>
          <p:nvPr>
            <p:ph type="sldNum" sz="quarter" idx="10"/>
          </p:nvPr>
        </p:nvSpPr>
        <p:spPr/>
        <p:txBody>
          <a:bodyPr/>
          <a:lstStyle/>
          <a:p>
            <a:fld id="{360EBFFF-5DFC-9D43-A854-BD504570B9CA}" type="slidenum">
              <a:rPr lang="en-US" smtClean="0"/>
              <a:t>20</a:t>
            </a:fld>
            <a:endParaRPr lang="en-US"/>
          </a:p>
        </p:txBody>
      </p:sp>
      <p:sp>
        <p:nvSpPr>
          <p:cNvPr id="4" name="Date Placeholder 3">
            <a:extLst>
              <a:ext uri="{FF2B5EF4-FFF2-40B4-BE49-F238E27FC236}">
                <a16:creationId xmlns:a16="http://schemas.microsoft.com/office/drawing/2014/main" id="{1D77073C-262C-3243-B87C-FD91668F8343}"/>
              </a:ext>
            </a:extLst>
          </p:cNvPr>
          <p:cNvSpPr>
            <a:spLocks noGrp="1"/>
          </p:cNvSpPr>
          <p:nvPr>
            <p:ph type="dt" sz="half" idx="11"/>
          </p:nvPr>
        </p:nvSpPr>
        <p:spPr/>
        <p:txBody>
          <a:bodyPr/>
          <a:lstStyle/>
          <a:p>
            <a:fld id="{6BB73B02-4311-9047-861B-BD051C1121F9}" type="datetime1">
              <a:rPr lang="en-US" smtClean="0"/>
              <a:t>7/12/2022</a:t>
            </a:fld>
            <a:endParaRPr lang="en-US"/>
          </a:p>
        </p:txBody>
      </p:sp>
      <p:pic>
        <p:nvPicPr>
          <p:cNvPr id="7" name="Content Placeholder 6" descr="Ad for a webinar on evacuations and warnings: How to survive a wildfire">
            <a:extLst>
              <a:ext uri="{FF2B5EF4-FFF2-40B4-BE49-F238E27FC236}">
                <a16:creationId xmlns:a16="http://schemas.microsoft.com/office/drawing/2014/main" id="{450C9D03-6408-124C-A025-D276EA23E9E2}"/>
              </a:ext>
            </a:extLst>
          </p:cNvPr>
          <p:cNvPicPr>
            <a:picLocks noGrp="1" noChangeAspect="1"/>
          </p:cNvPicPr>
          <p:nvPr>
            <p:ph sz="half" idx="1"/>
          </p:nvPr>
        </p:nvPicPr>
        <p:blipFill>
          <a:blip r:embed="rId3"/>
          <a:stretch>
            <a:fillRect/>
          </a:stretch>
        </p:blipFill>
        <p:spPr>
          <a:xfrm>
            <a:off x="1583960" y="1065681"/>
            <a:ext cx="4572000" cy="2590800"/>
          </a:xfrm>
        </p:spPr>
      </p:pic>
      <p:sp>
        <p:nvSpPr>
          <p:cNvPr id="10" name="Title 1">
            <a:extLst>
              <a:ext uri="{FF2B5EF4-FFF2-40B4-BE49-F238E27FC236}">
                <a16:creationId xmlns:a16="http://schemas.microsoft.com/office/drawing/2014/main" id="{E408F2CB-FB85-1247-B225-BEFC9FDCD22E}"/>
              </a:ext>
            </a:extLst>
          </p:cNvPr>
          <p:cNvSpPr>
            <a:spLocks noGrp="1"/>
          </p:cNvSpPr>
          <p:nvPr>
            <p:ph type="title"/>
          </p:nvPr>
        </p:nvSpPr>
        <p:spPr>
          <a:xfrm>
            <a:off x="323908" y="228600"/>
            <a:ext cx="10776668" cy="669473"/>
          </a:xfrm>
        </p:spPr>
        <p:txBody>
          <a:bodyPr>
            <a:normAutofit/>
          </a:bodyPr>
          <a:lstStyle/>
          <a:p>
            <a:r>
              <a:rPr lang="en-US" sz="2400"/>
              <a:t>Public Education</a:t>
            </a:r>
          </a:p>
        </p:txBody>
      </p:sp>
      <p:pic>
        <p:nvPicPr>
          <p:cNvPr id="9" name="Content Placeholder 8" descr="Ad for a &quot;Prepare for Wildfire&quot; community workshop">
            <a:extLst>
              <a:ext uri="{FF2B5EF4-FFF2-40B4-BE49-F238E27FC236}">
                <a16:creationId xmlns:a16="http://schemas.microsoft.com/office/drawing/2014/main" id="{31785A5F-456C-3E45-8E57-01440A7B628D}"/>
              </a:ext>
            </a:extLst>
          </p:cNvPr>
          <p:cNvPicPr>
            <a:picLocks noGrp="1" noChangeAspect="1"/>
          </p:cNvPicPr>
          <p:nvPr>
            <p:ph sz="half" idx="2"/>
          </p:nvPr>
        </p:nvPicPr>
        <p:blipFill>
          <a:blip r:embed="rId4"/>
          <a:stretch>
            <a:fillRect/>
          </a:stretch>
        </p:blipFill>
        <p:spPr>
          <a:xfrm>
            <a:off x="6308000" y="1065681"/>
            <a:ext cx="4200469" cy="2590800"/>
          </a:xfrm>
        </p:spPr>
      </p:pic>
      <p:pic>
        <p:nvPicPr>
          <p:cNvPr id="12" name="Picture 11" descr="Defensible space evaluators talking to a resident">
            <a:extLst>
              <a:ext uri="{FF2B5EF4-FFF2-40B4-BE49-F238E27FC236}">
                <a16:creationId xmlns:a16="http://schemas.microsoft.com/office/drawing/2014/main" id="{F5C76C13-0694-5446-A5B5-840A7BC1A8A7}"/>
              </a:ext>
            </a:extLst>
          </p:cNvPr>
          <p:cNvPicPr>
            <a:picLocks noChangeAspect="1"/>
          </p:cNvPicPr>
          <p:nvPr/>
        </p:nvPicPr>
        <p:blipFill rotWithShape="1">
          <a:blip r:embed="rId5"/>
          <a:srcRect l="13645" t="4633" r="690" b="4582"/>
          <a:stretch/>
        </p:blipFill>
        <p:spPr>
          <a:xfrm>
            <a:off x="1569445" y="3825508"/>
            <a:ext cx="4549877" cy="2819895"/>
          </a:xfrm>
          <a:prstGeom prst="rect">
            <a:avLst/>
          </a:prstGeom>
        </p:spPr>
      </p:pic>
      <p:pic>
        <p:nvPicPr>
          <p:cNvPr id="13" name="Content Placeholder 8" descr="Ad for Fire Safe Marin's new show &quot;Wildfire Watch&quot;">
            <a:extLst>
              <a:ext uri="{FF2B5EF4-FFF2-40B4-BE49-F238E27FC236}">
                <a16:creationId xmlns:a16="http://schemas.microsoft.com/office/drawing/2014/main" id="{993558E4-0817-DF4A-853D-4BD167E810B2}"/>
              </a:ext>
            </a:extLst>
          </p:cNvPr>
          <p:cNvPicPr>
            <a:picLocks noChangeAspect="1"/>
          </p:cNvPicPr>
          <p:nvPr/>
        </p:nvPicPr>
        <p:blipFill>
          <a:blip r:embed="rId6"/>
          <a:srcRect/>
          <a:stretch/>
        </p:blipFill>
        <p:spPr>
          <a:xfrm>
            <a:off x="6308000" y="3825509"/>
            <a:ext cx="4200468" cy="2819895"/>
          </a:xfrm>
          <a:prstGeom prst="rect">
            <a:avLst/>
          </a:prstGeom>
        </p:spPr>
      </p:pic>
    </p:spTree>
    <p:extLst>
      <p:ext uri="{BB962C8B-B14F-4D97-AF65-F5344CB8AC3E}">
        <p14:creationId xmlns:p14="http://schemas.microsoft.com/office/powerpoint/2010/main" val="3110146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FDC2AF-3626-644A-B613-502325BDBF4F}"/>
              </a:ext>
            </a:extLst>
          </p:cNvPr>
          <p:cNvSpPr>
            <a:spLocks noGrp="1"/>
          </p:cNvSpPr>
          <p:nvPr>
            <p:ph type="sldNum" sz="quarter" idx="10"/>
          </p:nvPr>
        </p:nvSpPr>
        <p:spPr/>
        <p:txBody>
          <a:bodyPr/>
          <a:lstStyle/>
          <a:p>
            <a:fld id="{360EBFFF-5DFC-9D43-A854-BD504570B9CA}" type="slidenum">
              <a:rPr lang="en-US" smtClean="0"/>
              <a:t>21</a:t>
            </a:fld>
            <a:endParaRPr lang="en-US"/>
          </a:p>
        </p:txBody>
      </p:sp>
      <p:sp>
        <p:nvSpPr>
          <p:cNvPr id="4" name="Date Placeholder 3">
            <a:extLst>
              <a:ext uri="{FF2B5EF4-FFF2-40B4-BE49-F238E27FC236}">
                <a16:creationId xmlns:a16="http://schemas.microsoft.com/office/drawing/2014/main" id="{1D77073C-262C-3243-B87C-FD91668F8343}"/>
              </a:ext>
            </a:extLst>
          </p:cNvPr>
          <p:cNvSpPr>
            <a:spLocks noGrp="1"/>
          </p:cNvSpPr>
          <p:nvPr>
            <p:ph type="dt" sz="half" idx="11"/>
          </p:nvPr>
        </p:nvSpPr>
        <p:spPr/>
        <p:txBody>
          <a:bodyPr/>
          <a:lstStyle/>
          <a:p>
            <a:fld id="{6BB73B02-4311-9047-861B-BD051C1121F9}" type="datetime1">
              <a:rPr lang="en-US" smtClean="0"/>
              <a:t>7/12/2022</a:t>
            </a:fld>
            <a:endParaRPr lang="en-US"/>
          </a:p>
        </p:txBody>
      </p:sp>
      <p:sp>
        <p:nvSpPr>
          <p:cNvPr id="10" name="Title 1">
            <a:extLst>
              <a:ext uri="{FF2B5EF4-FFF2-40B4-BE49-F238E27FC236}">
                <a16:creationId xmlns:a16="http://schemas.microsoft.com/office/drawing/2014/main" id="{E408F2CB-FB85-1247-B225-BEFC9FDCD22E}"/>
              </a:ext>
            </a:extLst>
          </p:cNvPr>
          <p:cNvSpPr>
            <a:spLocks noGrp="1"/>
          </p:cNvSpPr>
          <p:nvPr>
            <p:ph type="title"/>
          </p:nvPr>
        </p:nvSpPr>
        <p:spPr>
          <a:xfrm>
            <a:off x="323908" y="228600"/>
            <a:ext cx="10776668" cy="669473"/>
          </a:xfrm>
        </p:spPr>
        <p:txBody>
          <a:bodyPr>
            <a:normAutofit/>
          </a:bodyPr>
          <a:lstStyle/>
          <a:p>
            <a:r>
              <a:rPr lang="en-US" sz="2400"/>
              <a:t>Evacuation Route Clearing</a:t>
            </a:r>
          </a:p>
        </p:txBody>
      </p:sp>
      <p:pic>
        <p:nvPicPr>
          <p:cNvPr id="12" name="Picture 11" descr="A picture containing text, tree, outdoor, plant&#10;&#10;Description automatically generated">
            <a:extLst>
              <a:ext uri="{FF2B5EF4-FFF2-40B4-BE49-F238E27FC236}">
                <a16:creationId xmlns:a16="http://schemas.microsoft.com/office/drawing/2014/main" id="{184C3D6E-14EE-8741-8990-1B7F41A9061F}"/>
              </a:ext>
            </a:extLst>
          </p:cNvPr>
          <p:cNvPicPr>
            <a:picLocks noChangeAspect="1"/>
          </p:cNvPicPr>
          <p:nvPr/>
        </p:nvPicPr>
        <p:blipFill>
          <a:blip r:embed="rId3"/>
          <a:stretch>
            <a:fillRect/>
          </a:stretch>
        </p:blipFill>
        <p:spPr>
          <a:xfrm>
            <a:off x="299046" y="1572768"/>
            <a:ext cx="11607690" cy="4352544"/>
          </a:xfrm>
          <a:prstGeom prst="rect">
            <a:avLst/>
          </a:prstGeom>
        </p:spPr>
      </p:pic>
    </p:spTree>
    <p:extLst>
      <p:ext uri="{BB962C8B-B14F-4D97-AF65-F5344CB8AC3E}">
        <p14:creationId xmlns:p14="http://schemas.microsoft.com/office/powerpoint/2010/main" val="10711512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FDC2AF-3626-644A-B613-502325BDBF4F}"/>
              </a:ext>
            </a:extLst>
          </p:cNvPr>
          <p:cNvSpPr>
            <a:spLocks noGrp="1"/>
          </p:cNvSpPr>
          <p:nvPr>
            <p:ph type="sldNum" sz="quarter" idx="10"/>
          </p:nvPr>
        </p:nvSpPr>
        <p:spPr/>
        <p:txBody>
          <a:bodyPr/>
          <a:lstStyle/>
          <a:p>
            <a:fld id="{360EBFFF-5DFC-9D43-A854-BD504570B9CA}" type="slidenum">
              <a:rPr lang="en-US" smtClean="0"/>
              <a:t>22</a:t>
            </a:fld>
            <a:endParaRPr lang="en-US"/>
          </a:p>
        </p:txBody>
      </p:sp>
      <p:sp>
        <p:nvSpPr>
          <p:cNvPr id="4" name="Date Placeholder 3">
            <a:extLst>
              <a:ext uri="{FF2B5EF4-FFF2-40B4-BE49-F238E27FC236}">
                <a16:creationId xmlns:a16="http://schemas.microsoft.com/office/drawing/2014/main" id="{1D77073C-262C-3243-B87C-FD91668F8343}"/>
              </a:ext>
            </a:extLst>
          </p:cNvPr>
          <p:cNvSpPr>
            <a:spLocks noGrp="1"/>
          </p:cNvSpPr>
          <p:nvPr>
            <p:ph type="dt" sz="half" idx="11"/>
          </p:nvPr>
        </p:nvSpPr>
        <p:spPr/>
        <p:txBody>
          <a:bodyPr/>
          <a:lstStyle/>
          <a:p>
            <a:fld id="{6BB73B02-4311-9047-861B-BD051C1121F9}" type="datetime1">
              <a:rPr lang="en-US" smtClean="0"/>
              <a:t>7/12/2022</a:t>
            </a:fld>
            <a:endParaRPr lang="en-US"/>
          </a:p>
        </p:txBody>
      </p:sp>
      <p:pic>
        <p:nvPicPr>
          <p:cNvPr id="7" name="Content Placeholder 6" descr="Cars evacuting the Lassen Fire in Marin County">
            <a:extLst>
              <a:ext uri="{FF2B5EF4-FFF2-40B4-BE49-F238E27FC236}">
                <a16:creationId xmlns:a16="http://schemas.microsoft.com/office/drawing/2014/main" id="{D378B2AE-D00B-7841-A564-75E8932FB63F}"/>
              </a:ext>
            </a:extLst>
          </p:cNvPr>
          <p:cNvPicPr>
            <a:picLocks noGrp="1" noChangeAspect="1"/>
          </p:cNvPicPr>
          <p:nvPr>
            <p:ph sz="half" idx="1"/>
          </p:nvPr>
        </p:nvPicPr>
        <p:blipFill>
          <a:blip r:embed="rId3"/>
          <a:stretch>
            <a:fillRect/>
          </a:stretch>
        </p:blipFill>
        <p:spPr>
          <a:xfrm>
            <a:off x="537771" y="1547856"/>
            <a:ext cx="5811805" cy="3859823"/>
          </a:xfrm>
        </p:spPr>
      </p:pic>
      <p:sp>
        <p:nvSpPr>
          <p:cNvPr id="10" name="Title 1">
            <a:extLst>
              <a:ext uri="{FF2B5EF4-FFF2-40B4-BE49-F238E27FC236}">
                <a16:creationId xmlns:a16="http://schemas.microsoft.com/office/drawing/2014/main" id="{E408F2CB-FB85-1247-B225-BEFC9FDCD22E}"/>
              </a:ext>
            </a:extLst>
          </p:cNvPr>
          <p:cNvSpPr>
            <a:spLocks noGrp="1"/>
          </p:cNvSpPr>
          <p:nvPr>
            <p:ph type="title"/>
          </p:nvPr>
        </p:nvSpPr>
        <p:spPr>
          <a:xfrm>
            <a:off x="323908" y="228600"/>
            <a:ext cx="10776668" cy="669473"/>
          </a:xfrm>
        </p:spPr>
        <p:txBody>
          <a:bodyPr>
            <a:normAutofit/>
          </a:bodyPr>
          <a:lstStyle/>
          <a:p>
            <a:r>
              <a:rPr lang="en-US" sz="2400"/>
              <a:t>Evacuation Risk Assessment</a:t>
            </a:r>
          </a:p>
        </p:txBody>
      </p:sp>
      <p:sp>
        <p:nvSpPr>
          <p:cNvPr id="6" name="Content Placeholder 5">
            <a:extLst>
              <a:ext uri="{FF2B5EF4-FFF2-40B4-BE49-F238E27FC236}">
                <a16:creationId xmlns:a16="http://schemas.microsoft.com/office/drawing/2014/main" id="{10254DD2-4D05-D14F-8B77-21DBB91D2EBD}"/>
              </a:ext>
            </a:extLst>
          </p:cNvPr>
          <p:cNvSpPr>
            <a:spLocks noGrp="1"/>
          </p:cNvSpPr>
          <p:nvPr>
            <p:ph sz="half" idx="2"/>
          </p:nvPr>
        </p:nvSpPr>
        <p:spPr>
          <a:xfrm>
            <a:off x="6349576" y="1476709"/>
            <a:ext cx="5349240" cy="4905519"/>
          </a:xfrm>
        </p:spPr>
        <p:txBody>
          <a:bodyPr vert="horz" lIns="91440" tIns="45720" rIns="91440" bIns="45720" rtlCol="0" anchor="t">
            <a:normAutofit/>
          </a:bodyPr>
          <a:lstStyle/>
          <a:p>
            <a:pPr lvl="1">
              <a:spcBef>
                <a:spcPts val="1700"/>
              </a:spcBef>
            </a:pPr>
            <a:r>
              <a:rPr lang="en-US" sz="2000" dirty="0">
                <a:solidFill>
                  <a:schemeClr val="accent2">
                    <a:lumMod val="50000"/>
                  </a:schemeClr>
                </a:solidFill>
                <a:ea typeface="+mn-lt"/>
                <a:cs typeface="+mn-lt"/>
              </a:rPr>
              <a:t>Ingress/egress risk assessment</a:t>
            </a:r>
          </a:p>
          <a:p>
            <a:pPr lvl="1">
              <a:spcBef>
                <a:spcPts val="1700"/>
              </a:spcBef>
            </a:pPr>
            <a:r>
              <a:rPr lang="en-US" sz="2000" dirty="0">
                <a:solidFill>
                  <a:schemeClr val="accent2">
                    <a:lumMod val="50000"/>
                  </a:schemeClr>
                </a:solidFill>
                <a:ea typeface="+mn-lt"/>
                <a:cs typeface="+mn-lt"/>
              </a:rPr>
              <a:t>App development: Fire risk analysis</a:t>
            </a:r>
            <a:br>
              <a:rPr lang="en-US" sz="2000" dirty="0">
                <a:solidFill>
                  <a:schemeClr val="accent2">
                    <a:lumMod val="50000"/>
                  </a:schemeClr>
                </a:solidFill>
                <a:ea typeface="+mn-lt"/>
                <a:cs typeface="+mn-lt"/>
              </a:rPr>
            </a:br>
            <a:r>
              <a:rPr lang="en-US" sz="2000" dirty="0">
                <a:solidFill>
                  <a:schemeClr val="accent2">
                    <a:lumMod val="50000"/>
                  </a:schemeClr>
                </a:solidFill>
                <a:ea typeface="+mn-lt"/>
                <a:cs typeface="+mn-lt"/>
              </a:rPr>
              <a:t>to help prioritize projects</a:t>
            </a:r>
          </a:p>
          <a:p>
            <a:pPr lvl="1">
              <a:spcBef>
                <a:spcPts val="1700"/>
              </a:spcBef>
            </a:pPr>
            <a:r>
              <a:rPr lang="en-US" sz="2000" dirty="0">
                <a:solidFill>
                  <a:schemeClr val="accent2">
                    <a:lumMod val="50000"/>
                  </a:schemeClr>
                </a:solidFill>
                <a:cs typeface="Arial"/>
              </a:rPr>
              <a:t>Roadway terrain and condition</a:t>
            </a:r>
          </a:p>
          <a:p>
            <a:pPr lvl="1">
              <a:spcBef>
                <a:spcPts val="1700"/>
              </a:spcBef>
            </a:pPr>
            <a:r>
              <a:rPr lang="en-US" sz="2000" dirty="0">
                <a:solidFill>
                  <a:schemeClr val="accent2">
                    <a:lumMod val="50000"/>
                  </a:schemeClr>
                </a:solidFill>
                <a:cs typeface="Arial"/>
              </a:rPr>
              <a:t>Traffic patterns</a:t>
            </a:r>
          </a:p>
          <a:p>
            <a:pPr lvl="1">
              <a:spcBef>
                <a:spcPts val="1700"/>
              </a:spcBef>
            </a:pPr>
            <a:r>
              <a:rPr lang="en-US" sz="2000" dirty="0">
                <a:solidFill>
                  <a:schemeClr val="accent2">
                    <a:lumMod val="50000"/>
                  </a:schemeClr>
                </a:solidFill>
                <a:cs typeface="Arial"/>
              </a:rPr>
              <a:t>Number of cars</a:t>
            </a:r>
          </a:p>
          <a:p>
            <a:pPr lvl="1">
              <a:spcBef>
                <a:spcPts val="1700"/>
              </a:spcBef>
            </a:pPr>
            <a:r>
              <a:rPr lang="en-US" sz="2000" dirty="0">
                <a:solidFill>
                  <a:schemeClr val="accent2">
                    <a:lumMod val="50000"/>
                  </a:schemeClr>
                </a:solidFill>
                <a:cs typeface="Arial"/>
              </a:rPr>
              <a:t>Pinch points</a:t>
            </a:r>
          </a:p>
          <a:p>
            <a:pPr lvl="1">
              <a:spcBef>
                <a:spcPts val="1700"/>
              </a:spcBef>
            </a:pPr>
            <a:r>
              <a:rPr lang="en-US" sz="2000" dirty="0">
                <a:solidFill>
                  <a:schemeClr val="accent2">
                    <a:lumMod val="50000"/>
                  </a:schemeClr>
                </a:solidFill>
                <a:cs typeface="Arial"/>
              </a:rPr>
              <a:t>Sync traffic preemption devices </a:t>
            </a:r>
            <a:br>
              <a:rPr lang="en-US" sz="2000" dirty="0">
                <a:solidFill>
                  <a:schemeClr val="accent2">
                    <a:lumMod val="50000"/>
                  </a:schemeClr>
                </a:solidFill>
                <a:cs typeface="Arial"/>
              </a:rPr>
            </a:br>
            <a:r>
              <a:rPr lang="en-US" sz="2000" dirty="0">
                <a:solidFill>
                  <a:schemeClr val="accent2">
                    <a:lumMod val="50000"/>
                  </a:schemeClr>
                </a:solidFill>
                <a:cs typeface="Arial"/>
              </a:rPr>
              <a:t>(i.e. green lights in a certain direction)</a:t>
            </a:r>
          </a:p>
          <a:p>
            <a:pPr lvl="1">
              <a:spcBef>
                <a:spcPts val="1700"/>
              </a:spcBef>
            </a:pPr>
            <a:r>
              <a:rPr lang="en-US" sz="2000" dirty="0">
                <a:solidFill>
                  <a:schemeClr val="accent2">
                    <a:lumMod val="50000"/>
                  </a:schemeClr>
                </a:solidFill>
                <a:cs typeface="Arial"/>
              </a:rPr>
              <a:t>Demographics of community </a:t>
            </a:r>
            <a:br>
              <a:rPr lang="en-US" sz="2000" dirty="0">
                <a:solidFill>
                  <a:schemeClr val="accent2">
                    <a:lumMod val="50000"/>
                  </a:schemeClr>
                </a:solidFill>
                <a:cs typeface="Arial"/>
              </a:rPr>
            </a:br>
            <a:r>
              <a:rPr lang="en-US" sz="2000" dirty="0">
                <a:solidFill>
                  <a:schemeClr val="accent2">
                    <a:lumMod val="50000"/>
                  </a:schemeClr>
                </a:solidFill>
                <a:cs typeface="Arial"/>
              </a:rPr>
              <a:t>(such as access and functional needs)</a:t>
            </a:r>
          </a:p>
        </p:txBody>
      </p:sp>
      <p:sp>
        <p:nvSpPr>
          <p:cNvPr id="9" name="TextBox 8">
            <a:extLst>
              <a:ext uri="{FF2B5EF4-FFF2-40B4-BE49-F238E27FC236}">
                <a16:creationId xmlns:a16="http://schemas.microsoft.com/office/drawing/2014/main" id="{C4E6E533-FD68-1A4A-8A34-0BAE71D50F03}"/>
              </a:ext>
            </a:extLst>
          </p:cNvPr>
          <p:cNvSpPr txBox="1"/>
          <p:nvPr/>
        </p:nvSpPr>
        <p:spPr>
          <a:xfrm>
            <a:off x="3603356" y="5417790"/>
            <a:ext cx="2746219" cy="461665"/>
          </a:xfrm>
          <a:prstGeom prst="rect">
            <a:avLst/>
          </a:prstGeom>
          <a:noFill/>
        </p:spPr>
        <p:txBody>
          <a:bodyPr wrap="square" rtlCol="0">
            <a:spAutoFit/>
          </a:bodyPr>
          <a:lstStyle/>
          <a:p>
            <a:pPr algn="r"/>
            <a:r>
              <a:rPr lang="en-US" sz="800" b="1" dirty="0">
                <a:solidFill>
                  <a:schemeClr val="accent4"/>
                </a:solidFill>
              </a:rPr>
              <a:t>Photo: Alan Dep, Marin Independent Journal</a:t>
            </a:r>
          </a:p>
          <a:p>
            <a:pPr algn="r"/>
            <a:r>
              <a:rPr lang="en-US" sz="800" b="1" dirty="0">
                <a:solidFill>
                  <a:schemeClr val="accent4"/>
                </a:solidFill>
              </a:rPr>
              <a:t>Lassen Fire, September 2021, San Rafael, California </a:t>
            </a:r>
          </a:p>
          <a:p>
            <a:pPr algn="r"/>
            <a:endParaRPr lang="en-US" sz="800" b="1" dirty="0">
              <a:solidFill>
                <a:schemeClr val="accent4"/>
              </a:solidFill>
            </a:endParaRPr>
          </a:p>
        </p:txBody>
      </p:sp>
    </p:spTree>
    <p:extLst>
      <p:ext uri="{BB962C8B-B14F-4D97-AF65-F5344CB8AC3E}">
        <p14:creationId xmlns:p14="http://schemas.microsoft.com/office/powerpoint/2010/main" val="27433769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FDC2AF-3626-644A-B613-502325BDBF4F}"/>
              </a:ext>
            </a:extLst>
          </p:cNvPr>
          <p:cNvSpPr>
            <a:spLocks noGrp="1"/>
          </p:cNvSpPr>
          <p:nvPr>
            <p:ph type="sldNum" sz="quarter" idx="10"/>
          </p:nvPr>
        </p:nvSpPr>
        <p:spPr/>
        <p:txBody>
          <a:bodyPr/>
          <a:lstStyle/>
          <a:p>
            <a:fld id="{360EBFFF-5DFC-9D43-A854-BD504570B9CA}" type="slidenum">
              <a:rPr lang="en-US" smtClean="0"/>
              <a:t>23</a:t>
            </a:fld>
            <a:endParaRPr lang="en-US"/>
          </a:p>
        </p:txBody>
      </p:sp>
      <p:sp>
        <p:nvSpPr>
          <p:cNvPr id="4" name="Date Placeholder 3">
            <a:extLst>
              <a:ext uri="{FF2B5EF4-FFF2-40B4-BE49-F238E27FC236}">
                <a16:creationId xmlns:a16="http://schemas.microsoft.com/office/drawing/2014/main" id="{1D77073C-262C-3243-B87C-FD91668F8343}"/>
              </a:ext>
            </a:extLst>
          </p:cNvPr>
          <p:cNvSpPr>
            <a:spLocks noGrp="1"/>
          </p:cNvSpPr>
          <p:nvPr>
            <p:ph type="dt" sz="half" idx="11"/>
          </p:nvPr>
        </p:nvSpPr>
        <p:spPr/>
        <p:txBody>
          <a:bodyPr/>
          <a:lstStyle/>
          <a:p>
            <a:fld id="{6BB73B02-4311-9047-861B-BD051C1121F9}" type="datetime1">
              <a:rPr lang="en-US" smtClean="0"/>
              <a:t>7/12/2022</a:t>
            </a:fld>
            <a:endParaRPr lang="en-US"/>
          </a:p>
        </p:txBody>
      </p:sp>
      <p:pic>
        <p:nvPicPr>
          <p:cNvPr id="7" name="Content Placeholder 6" descr="A firefighter conducting a prescribed burn">
            <a:extLst>
              <a:ext uri="{FF2B5EF4-FFF2-40B4-BE49-F238E27FC236}">
                <a16:creationId xmlns:a16="http://schemas.microsoft.com/office/drawing/2014/main" id="{4E4AE9BD-332E-5049-99E6-552F45B66151}"/>
              </a:ext>
            </a:extLst>
          </p:cNvPr>
          <p:cNvPicPr>
            <a:picLocks noGrp="1" noChangeAspect="1"/>
          </p:cNvPicPr>
          <p:nvPr>
            <p:ph sz="half" idx="1"/>
          </p:nvPr>
        </p:nvPicPr>
        <p:blipFill>
          <a:blip r:embed="rId3"/>
          <a:stretch>
            <a:fillRect/>
          </a:stretch>
        </p:blipFill>
        <p:spPr>
          <a:xfrm>
            <a:off x="156189" y="2216025"/>
            <a:ext cx="5912522" cy="3322837"/>
          </a:xfrm>
        </p:spPr>
      </p:pic>
      <p:sp>
        <p:nvSpPr>
          <p:cNvPr id="10" name="Title 1">
            <a:extLst>
              <a:ext uri="{FF2B5EF4-FFF2-40B4-BE49-F238E27FC236}">
                <a16:creationId xmlns:a16="http://schemas.microsoft.com/office/drawing/2014/main" id="{E408F2CB-FB85-1247-B225-BEFC9FDCD22E}"/>
              </a:ext>
            </a:extLst>
          </p:cNvPr>
          <p:cNvSpPr>
            <a:spLocks noGrp="1"/>
          </p:cNvSpPr>
          <p:nvPr>
            <p:ph type="title"/>
          </p:nvPr>
        </p:nvSpPr>
        <p:spPr>
          <a:xfrm>
            <a:off x="323908" y="228600"/>
            <a:ext cx="10776668" cy="669473"/>
          </a:xfrm>
        </p:spPr>
        <p:txBody>
          <a:bodyPr>
            <a:normAutofit/>
          </a:bodyPr>
          <a:lstStyle/>
          <a:p>
            <a:r>
              <a:rPr lang="en-US" sz="2400"/>
              <a:t>Local Fire Prevention/Mitigation Projects</a:t>
            </a:r>
          </a:p>
        </p:txBody>
      </p:sp>
      <p:pic>
        <p:nvPicPr>
          <p:cNvPr id="11" name="Content Placeholder 8" descr="Chipper clearing vegetation">
            <a:extLst>
              <a:ext uri="{FF2B5EF4-FFF2-40B4-BE49-F238E27FC236}">
                <a16:creationId xmlns:a16="http://schemas.microsoft.com/office/drawing/2014/main" id="{4C24C27A-FA14-CF44-BA46-AD73E30022CB}"/>
              </a:ext>
            </a:extLst>
          </p:cNvPr>
          <p:cNvPicPr>
            <a:picLocks noChangeAspect="1"/>
          </p:cNvPicPr>
          <p:nvPr/>
        </p:nvPicPr>
        <p:blipFill>
          <a:blip r:embed="rId4"/>
          <a:stretch>
            <a:fillRect/>
          </a:stretch>
        </p:blipFill>
        <p:spPr>
          <a:xfrm>
            <a:off x="6005072" y="2216025"/>
            <a:ext cx="5821168" cy="3326381"/>
          </a:xfrm>
          <a:prstGeom prst="rect">
            <a:avLst/>
          </a:prstGeom>
        </p:spPr>
      </p:pic>
    </p:spTree>
    <p:extLst>
      <p:ext uri="{BB962C8B-B14F-4D97-AF65-F5344CB8AC3E}">
        <p14:creationId xmlns:p14="http://schemas.microsoft.com/office/powerpoint/2010/main" val="23432988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FDC2AF-3626-644A-B613-502325BDBF4F}"/>
              </a:ext>
            </a:extLst>
          </p:cNvPr>
          <p:cNvSpPr>
            <a:spLocks noGrp="1"/>
          </p:cNvSpPr>
          <p:nvPr>
            <p:ph type="sldNum" sz="quarter" idx="10"/>
          </p:nvPr>
        </p:nvSpPr>
        <p:spPr/>
        <p:txBody>
          <a:bodyPr/>
          <a:lstStyle/>
          <a:p>
            <a:fld id="{360EBFFF-5DFC-9D43-A854-BD504570B9CA}" type="slidenum">
              <a:rPr lang="en-US" smtClean="0"/>
              <a:t>24</a:t>
            </a:fld>
            <a:endParaRPr lang="en-US"/>
          </a:p>
        </p:txBody>
      </p:sp>
      <p:sp>
        <p:nvSpPr>
          <p:cNvPr id="4" name="Date Placeholder 3">
            <a:extLst>
              <a:ext uri="{FF2B5EF4-FFF2-40B4-BE49-F238E27FC236}">
                <a16:creationId xmlns:a16="http://schemas.microsoft.com/office/drawing/2014/main" id="{1D77073C-262C-3243-B87C-FD91668F8343}"/>
              </a:ext>
            </a:extLst>
          </p:cNvPr>
          <p:cNvSpPr>
            <a:spLocks noGrp="1"/>
          </p:cNvSpPr>
          <p:nvPr>
            <p:ph type="dt" sz="half" idx="11"/>
          </p:nvPr>
        </p:nvSpPr>
        <p:spPr/>
        <p:txBody>
          <a:bodyPr/>
          <a:lstStyle/>
          <a:p>
            <a:fld id="{6BB73B02-4311-9047-861B-BD051C1121F9}" type="datetime1">
              <a:rPr lang="en-US" smtClean="0"/>
              <a:t>7/12/2022</a:t>
            </a:fld>
            <a:endParaRPr lang="en-US"/>
          </a:p>
        </p:txBody>
      </p:sp>
      <p:pic>
        <p:nvPicPr>
          <p:cNvPr id="7" name="Content Placeholder 6" descr="Goats grazing on a hillside">
            <a:extLst>
              <a:ext uri="{FF2B5EF4-FFF2-40B4-BE49-F238E27FC236}">
                <a16:creationId xmlns:a16="http://schemas.microsoft.com/office/drawing/2014/main" id="{5334B983-9442-3C41-A11A-D67C47498E9A}"/>
              </a:ext>
            </a:extLst>
          </p:cNvPr>
          <p:cNvPicPr>
            <a:picLocks noGrp="1" noChangeAspect="1"/>
          </p:cNvPicPr>
          <p:nvPr>
            <p:ph sz="half" idx="1"/>
          </p:nvPr>
        </p:nvPicPr>
        <p:blipFill rotWithShape="1">
          <a:blip r:embed="rId3"/>
          <a:srcRect l="-2" r="20745"/>
          <a:stretch/>
        </p:blipFill>
        <p:spPr>
          <a:xfrm>
            <a:off x="234083" y="1049554"/>
            <a:ext cx="11713077" cy="5609826"/>
          </a:xfrm>
        </p:spPr>
      </p:pic>
      <p:sp>
        <p:nvSpPr>
          <p:cNvPr id="10" name="Title 1">
            <a:extLst>
              <a:ext uri="{FF2B5EF4-FFF2-40B4-BE49-F238E27FC236}">
                <a16:creationId xmlns:a16="http://schemas.microsoft.com/office/drawing/2014/main" id="{E408F2CB-FB85-1247-B225-BEFC9FDCD22E}"/>
              </a:ext>
            </a:extLst>
          </p:cNvPr>
          <p:cNvSpPr>
            <a:spLocks noGrp="1"/>
          </p:cNvSpPr>
          <p:nvPr>
            <p:ph type="title"/>
          </p:nvPr>
        </p:nvSpPr>
        <p:spPr>
          <a:xfrm>
            <a:off x="323908" y="228600"/>
            <a:ext cx="10776668" cy="669473"/>
          </a:xfrm>
        </p:spPr>
        <p:txBody>
          <a:bodyPr>
            <a:normAutofit/>
          </a:bodyPr>
          <a:lstStyle/>
          <a:p>
            <a:r>
              <a:rPr lang="en-US" sz="2400"/>
              <a:t>Goat Grazing</a:t>
            </a:r>
          </a:p>
        </p:txBody>
      </p:sp>
    </p:spTree>
    <p:extLst>
      <p:ext uri="{BB962C8B-B14F-4D97-AF65-F5344CB8AC3E}">
        <p14:creationId xmlns:p14="http://schemas.microsoft.com/office/powerpoint/2010/main" val="17915398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FDC2AF-3626-644A-B613-502325BDBF4F}"/>
              </a:ext>
            </a:extLst>
          </p:cNvPr>
          <p:cNvSpPr>
            <a:spLocks noGrp="1"/>
          </p:cNvSpPr>
          <p:nvPr>
            <p:ph type="sldNum" sz="quarter" idx="10"/>
          </p:nvPr>
        </p:nvSpPr>
        <p:spPr/>
        <p:txBody>
          <a:bodyPr/>
          <a:lstStyle/>
          <a:p>
            <a:fld id="{360EBFFF-5DFC-9D43-A854-BD504570B9CA}" type="slidenum">
              <a:rPr lang="en-US" smtClean="0"/>
              <a:t>25</a:t>
            </a:fld>
            <a:endParaRPr lang="en-US"/>
          </a:p>
        </p:txBody>
      </p:sp>
      <p:sp>
        <p:nvSpPr>
          <p:cNvPr id="4" name="Date Placeholder 3">
            <a:extLst>
              <a:ext uri="{FF2B5EF4-FFF2-40B4-BE49-F238E27FC236}">
                <a16:creationId xmlns:a16="http://schemas.microsoft.com/office/drawing/2014/main" id="{1D77073C-262C-3243-B87C-FD91668F8343}"/>
              </a:ext>
            </a:extLst>
          </p:cNvPr>
          <p:cNvSpPr>
            <a:spLocks noGrp="1"/>
          </p:cNvSpPr>
          <p:nvPr>
            <p:ph type="dt" sz="half" idx="11"/>
          </p:nvPr>
        </p:nvSpPr>
        <p:spPr/>
        <p:txBody>
          <a:bodyPr/>
          <a:lstStyle/>
          <a:p>
            <a:fld id="{6BB73B02-4311-9047-861B-BD051C1121F9}" type="datetime1">
              <a:rPr lang="en-US" smtClean="0"/>
              <a:t>7/12/2022</a:t>
            </a:fld>
            <a:endParaRPr lang="en-US"/>
          </a:p>
        </p:txBody>
      </p:sp>
      <p:sp>
        <p:nvSpPr>
          <p:cNvPr id="10" name="Title 1">
            <a:extLst>
              <a:ext uri="{FF2B5EF4-FFF2-40B4-BE49-F238E27FC236}">
                <a16:creationId xmlns:a16="http://schemas.microsoft.com/office/drawing/2014/main" id="{E408F2CB-FB85-1247-B225-BEFC9FDCD22E}"/>
              </a:ext>
            </a:extLst>
          </p:cNvPr>
          <p:cNvSpPr>
            <a:spLocks noGrp="1"/>
          </p:cNvSpPr>
          <p:nvPr>
            <p:ph type="title"/>
          </p:nvPr>
        </p:nvSpPr>
        <p:spPr>
          <a:xfrm>
            <a:off x="323908" y="228600"/>
            <a:ext cx="10776668" cy="669473"/>
          </a:xfrm>
        </p:spPr>
        <p:txBody>
          <a:bodyPr>
            <a:normAutofit/>
          </a:bodyPr>
          <a:lstStyle/>
          <a:p>
            <a:r>
              <a:rPr lang="en-US" sz="2400"/>
              <a:t>Shaded Fuel Breaks</a:t>
            </a:r>
          </a:p>
        </p:txBody>
      </p:sp>
      <p:pic>
        <p:nvPicPr>
          <p:cNvPr id="7" name="Picture 6" descr="Shaded fuel break in July (before) and August (after)">
            <a:extLst>
              <a:ext uri="{FF2B5EF4-FFF2-40B4-BE49-F238E27FC236}">
                <a16:creationId xmlns:a16="http://schemas.microsoft.com/office/drawing/2014/main" id="{EC00FF0C-C377-2E4F-A412-1D15F3B768F7}"/>
              </a:ext>
            </a:extLst>
          </p:cNvPr>
          <p:cNvPicPr>
            <a:picLocks noChangeAspect="1"/>
          </p:cNvPicPr>
          <p:nvPr/>
        </p:nvPicPr>
        <p:blipFill>
          <a:blip r:embed="rId3"/>
          <a:stretch>
            <a:fillRect/>
          </a:stretch>
        </p:blipFill>
        <p:spPr>
          <a:xfrm>
            <a:off x="1066078" y="1430358"/>
            <a:ext cx="10059843" cy="4710561"/>
          </a:xfrm>
          <a:prstGeom prst="rect">
            <a:avLst/>
          </a:prstGeom>
        </p:spPr>
      </p:pic>
      <p:sp>
        <p:nvSpPr>
          <p:cNvPr id="9" name="TextBox 8">
            <a:extLst>
              <a:ext uri="{FF2B5EF4-FFF2-40B4-BE49-F238E27FC236}">
                <a16:creationId xmlns:a16="http://schemas.microsoft.com/office/drawing/2014/main" id="{9A4B767C-4009-C34C-BDF0-175C5A05340B}"/>
              </a:ext>
            </a:extLst>
          </p:cNvPr>
          <p:cNvSpPr txBox="1"/>
          <p:nvPr/>
        </p:nvSpPr>
        <p:spPr>
          <a:xfrm>
            <a:off x="8454488" y="6152783"/>
            <a:ext cx="2746219" cy="461665"/>
          </a:xfrm>
          <a:prstGeom prst="rect">
            <a:avLst/>
          </a:prstGeom>
          <a:noFill/>
        </p:spPr>
        <p:txBody>
          <a:bodyPr wrap="square" rtlCol="0">
            <a:spAutoFit/>
          </a:bodyPr>
          <a:lstStyle/>
          <a:p>
            <a:pPr algn="r"/>
            <a:r>
              <a:rPr lang="en-US" sz="800" b="1" dirty="0">
                <a:solidFill>
                  <a:schemeClr val="accent4"/>
                </a:solidFill>
              </a:rPr>
              <a:t>Mount </a:t>
            </a:r>
            <a:r>
              <a:rPr lang="en-US" sz="800" b="1" dirty="0" err="1">
                <a:solidFill>
                  <a:schemeClr val="accent4"/>
                </a:solidFill>
              </a:rPr>
              <a:t>Burdell</a:t>
            </a:r>
            <a:r>
              <a:rPr lang="en-US" sz="800" b="1" dirty="0">
                <a:solidFill>
                  <a:schemeClr val="accent4"/>
                </a:solidFill>
              </a:rPr>
              <a:t> Open Space Preserve</a:t>
            </a:r>
          </a:p>
          <a:p>
            <a:pPr algn="r"/>
            <a:r>
              <a:rPr lang="en-US" sz="800" b="1" dirty="0">
                <a:solidFill>
                  <a:schemeClr val="accent4"/>
                </a:solidFill>
              </a:rPr>
              <a:t>2020 End of Year Report, Marin County Parks</a:t>
            </a:r>
          </a:p>
          <a:p>
            <a:pPr algn="r"/>
            <a:endParaRPr lang="en-US" sz="800" b="1" dirty="0">
              <a:solidFill>
                <a:schemeClr val="accent4"/>
              </a:solidFill>
            </a:endParaRPr>
          </a:p>
        </p:txBody>
      </p:sp>
    </p:spTree>
    <p:extLst>
      <p:ext uri="{BB962C8B-B14F-4D97-AF65-F5344CB8AC3E}">
        <p14:creationId xmlns:p14="http://schemas.microsoft.com/office/powerpoint/2010/main" val="7877394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erial photo of San Rafael in Marin County">
            <a:extLst>
              <a:ext uri="{FF2B5EF4-FFF2-40B4-BE49-F238E27FC236}">
                <a16:creationId xmlns:a16="http://schemas.microsoft.com/office/drawing/2014/main" id="{26CEF4F6-4DAA-434D-9ED6-E5BCBF001F57}"/>
              </a:ext>
            </a:extLst>
          </p:cNvPr>
          <p:cNvPicPr>
            <a:picLocks noGrp="1" noChangeAspect="1"/>
          </p:cNvPicPr>
          <p:nvPr>
            <p:ph idx="1"/>
          </p:nvPr>
        </p:nvPicPr>
        <p:blipFill>
          <a:blip r:embed="rId2"/>
          <a:srcRect/>
          <a:stretch/>
        </p:blipFill>
        <p:spPr>
          <a:xfrm>
            <a:off x="228600" y="1347107"/>
            <a:ext cx="11723097" cy="5298168"/>
          </a:xfrm>
        </p:spPr>
      </p:pic>
      <p:pic>
        <p:nvPicPr>
          <p:cNvPr id="6" name="Content Placeholder 3" descr="Aerial photo of San Rafael in Marin County">
            <a:extLst>
              <a:ext uri="{FF2B5EF4-FFF2-40B4-BE49-F238E27FC236}">
                <a16:creationId xmlns:a16="http://schemas.microsoft.com/office/drawing/2014/main" id="{848E75AA-BD71-0F55-37FA-BCDE2AE4E527}"/>
              </a:ext>
            </a:extLst>
          </p:cNvPr>
          <p:cNvPicPr>
            <a:picLocks noChangeAspect="1"/>
          </p:cNvPicPr>
          <p:nvPr/>
        </p:nvPicPr>
        <p:blipFill>
          <a:blip r:embed="rId2"/>
          <a:srcRect/>
          <a:stretch/>
        </p:blipFill>
        <p:spPr>
          <a:xfrm>
            <a:off x="228600" y="1347107"/>
            <a:ext cx="11723097" cy="5298168"/>
          </a:xfrm>
          <a:prstGeom prst="rect">
            <a:avLst/>
          </a:prstGeom>
        </p:spPr>
      </p:pic>
      <p:sp>
        <p:nvSpPr>
          <p:cNvPr id="8" name="Rectangle 7">
            <a:extLst>
              <a:ext uri="{FF2B5EF4-FFF2-40B4-BE49-F238E27FC236}">
                <a16:creationId xmlns:a16="http://schemas.microsoft.com/office/drawing/2014/main" id="{2C328573-9B1A-1E1D-6FE9-4DFF8A26ACF2}"/>
              </a:ext>
              <a:ext uri="{C183D7F6-B498-43B3-948B-1728B52AA6E4}">
                <adec:decorative xmlns:adec="http://schemas.microsoft.com/office/drawing/2017/decorative" xmlns="" val="1"/>
              </a:ext>
            </a:extLst>
          </p:cNvPr>
          <p:cNvSpPr/>
          <p:nvPr/>
        </p:nvSpPr>
        <p:spPr>
          <a:xfrm>
            <a:off x="2830371" y="2636322"/>
            <a:ext cx="6519553" cy="2529444"/>
          </a:xfrm>
          <a:prstGeom prst="rect">
            <a:avLst/>
          </a:prstGeom>
          <a:solidFill>
            <a:srgbClr val="16754B">
              <a:alpha val="75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7F5693B-AB94-F929-1BFD-28AFA4764C54}"/>
              </a:ext>
            </a:extLst>
          </p:cNvPr>
          <p:cNvSpPr txBox="1"/>
          <p:nvPr/>
        </p:nvSpPr>
        <p:spPr>
          <a:xfrm>
            <a:off x="228600" y="2871220"/>
            <a:ext cx="11723097" cy="2182136"/>
          </a:xfrm>
          <a:prstGeom prst="rect">
            <a:avLst/>
          </a:prstGeom>
          <a:noFill/>
        </p:spPr>
        <p:txBody>
          <a:bodyPr wrap="square" rtlCol="0">
            <a:spAutoFit/>
          </a:bodyPr>
          <a:lstStyle/>
          <a:p>
            <a:pPr algn="ctr">
              <a:lnSpc>
                <a:spcPts val="4200"/>
              </a:lnSpc>
            </a:pPr>
            <a:r>
              <a:rPr lang="en-US" sz="4000" b="1" dirty="0">
                <a:solidFill>
                  <a:schemeClr val="bg1"/>
                </a:solidFill>
                <a:effectLst>
                  <a:outerShdw blurRad="50800" dist="38100" dir="2700000" algn="tl" rotWithShape="0">
                    <a:prstClr val="black">
                      <a:alpha val="40000"/>
                    </a:prstClr>
                  </a:outerShdw>
                </a:effectLst>
              </a:rPr>
              <a:t>Changing the Wildfire</a:t>
            </a:r>
            <a:br>
              <a:rPr lang="en-US" sz="4000" b="1" dirty="0">
                <a:solidFill>
                  <a:schemeClr val="bg1"/>
                </a:solidFill>
                <a:effectLst>
                  <a:outerShdw blurRad="50800" dist="38100" dir="2700000" algn="tl" rotWithShape="0">
                    <a:prstClr val="black">
                      <a:alpha val="40000"/>
                    </a:prstClr>
                  </a:outerShdw>
                </a:effectLst>
              </a:rPr>
            </a:br>
            <a:r>
              <a:rPr lang="en-US" sz="4000" b="1" dirty="0">
                <a:solidFill>
                  <a:schemeClr val="bg1"/>
                </a:solidFill>
                <a:effectLst>
                  <a:outerShdw blurRad="50800" dist="38100" dir="2700000" algn="tl" rotWithShape="0">
                    <a:prstClr val="black">
                      <a:alpha val="40000"/>
                    </a:prstClr>
                  </a:outerShdw>
                </a:effectLst>
              </a:rPr>
              <a:t>Prevention Paradigm</a:t>
            </a:r>
          </a:p>
          <a:p>
            <a:pPr algn="ctr">
              <a:lnSpc>
                <a:spcPts val="4200"/>
              </a:lnSpc>
            </a:pPr>
            <a:r>
              <a:rPr lang="en-US" sz="2400" b="1" dirty="0">
                <a:solidFill>
                  <a:schemeClr val="bg1"/>
                </a:solidFill>
                <a:effectLst>
                  <a:outerShdw blurRad="50800" dist="38100" dir="2700000" algn="tl" rotWithShape="0">
                    <a:prstClr val="black">
                      <a:alpha val="40000"/>
                    </a:prstClr>
                  </a:outerShdw>
                </a:effectLst>
              </a:rPr>
              <a:t>San Gabriel Valley Council of Governments</a:t>
            </a:r>
          </a:p>
          <a:p>
            <a:pPr algn="ctr">
              <a:lnSpc>
                <a:spcPts val="4200"/>
              </a:lnSpc>
            </a:pPr>
            <a:r>
              <a:rPr lang="en-US" sz="2400" b="1" dirty="0">
                <a:solidFill>
                  <a:schemeClr val="bg1"/>
                </a:solidFill>
                <a:effectLst>
                  <a:outerShdw blurRad="50800" dist="38100" dir="2700000" algn="tl" rotWithShape="0">
                    <a:prstClr val="black">
                      <a:alpha val="40000"/>
                    </a:prstClr>
                  </a:outerShdw>
                </a:effectLst>
              </a:rPr>
              <a:t>July 14, 2022</a:t>
            </a:r>
          </a:p>
        </p:txBody>
      </p:sp>
    </p:spTree>
    <p:extLst>
      <p:ext uri="{BB962C8B-B14F-4D97-AF65-F5344CB8AC3E}">
        <p14:creationId xmlns:p14="http://schemas.microsoft.com/office/powerpoint/2010/main" val="2886005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F42B6-1F58-2841-802B-BD496501B78B}"/>
              </a:ext>
            </a:extLst>
          </p:cNvPr>
          <p:cNvSpPr>
            <a:spLocks noGrp="1"/>
          </p:cNvSpPr>
          <p:nvPr>
            <p:ph type="title"/>
          </p:nvPr>
        </p:nvSpPr>
        <p:spPr>
          <a:xfrm>
            <a:off x="323908" y="288473"/>
            <a:ext cx="10776668" cy="609600"/>
          </a:xfrm>
        </p:spPr>
        <p:txBody>
          <a:bodyPr>
            <a:normAutofit/>
          </a:bodyPr>
          <a:lstStyle/>
          <a:p>
            <a:r>
              <a:rPr lang="en-US" sz="3200"/>
              <a:t>Why Change the Paradigm? Lessons Learned.</a:t>
            </a:r>
          </a:p>
        </p:txBody>
      </p:sp>
      <p:sp>
        <p:nvSpPr>
          <p:cNvPr id="3" name="Slide Number Placeholder 2">
            <a:extLst>
              <a:ext uri="{FF2B5EF4-FFF2-40B4-BE49-F238E27FC236}">
                <a16:creationId xmlns:a16="http://schemas.microsoft.com/office/drawing/2014/main" id="{157DAD41-8173-3245-B22E-73EAD0870268}"/>
              </a:ext>
            </a:extLst>
          </p:cNvPr>
          <p:cNvSpPr>
            <a:spLocks noGrp="1"/>
          </p:cNvSpPr>
          <p:nvPr>
            <p:ph type="sldNum" sz="quarter" idx="10"/>
          </p:nvPr>
        </p:nvSpPr>
        <p:spPr/>
        <p:txBody>
          <a:bodyPr/>
          <a:lstStyle/>
          <a:p>
            <a:fld id="{360EBFFF-5DFC-9D43-A854-BD504570B9CA}" type="slidenum">
              <a:rPr lang="en-US" smtClean="0"/>
              <a:t>3</a:t>
            </a:fld>
            <a:endParaRPr lang="en-US"/>
          </a:p>
        </p:txBody>
      </p:sp>
      <p:sp>
        <p:nvSpPr>
          <p:cNvPr id="4" name="Date Placeholder 3">
            <a:extLst>
              <a:ext uri="{FF2B5EF4-FFF2-40B4-BE49-F238E27FC236}">
                <a16:creationId xmlns:a16="http://schemas.microsoft.com/office/drawing/2014/main" id="{93C090F1-8564-A84C-B0EB-D75C05ADF0C2}"/>
              </a:ext>
            </a:extLst>
          </p:cNvPr>
          <p:cNvSpPr>
            <a:spLocks noGrp="1"/>
          </p:cNvSpPr>
          <p:nvPr>
            <p:ph type="dt" sz="half" idx="11"/>
          </p:nvPr>
        </p:nvSpPr>
        <p:spPr/>
        <p:txBody>
          <a:bodyPr/>
          <a:lstStyle/>
          <a:p>
            <a:fld id="{CD7C1E45-3045-E44F-A892-7176420760BA}" type="datetime1">
              <a:rPr lang="en-US" smtClean="0"/>
              <a:t>7/12/2022</a:t>
            </a:fld>
            <a:endParaRPr lang="en-US"/>
          </a:p>
        </p:txBody>
      </p:sp>
      <p:pic>
        <p:nvPicPr>
          <p:cNvPr id="7" name="Content Placeholder 3" descr="The Coffey Park neighborhood in Santa Rosa, California was devastated by the 2017 Tubbs Fire.">
            <a:extLst>
              <a:ext uri="{FF2B5EF4-FFF2-40B4-BE49-F238E27FC236}">
                <a16:creationId xmlns:a16="http://schemas.microsoft.com/office/drawing/2014/main" id="{A6B401AE-F4F4-7F41-87E4-F254BD36237B}"/>
              </a:ext>
            </a:extLst>
          </p:cNvPr>
          <p:cNvPicPr>
            <a:picLocks noChangeAspect="1"/>
          </p:cNvPicPr>
          <p:nvPr/>
        </p:nvPicPr>
        <p:blipFill rotWithShape="1">
          <a:blip r:embed="rId2"/>
          <a:srcRect t="28006" b="-14432"/>
          <a:stretch/>
        </p:blipFill>
        <p:spPr>
          <a:xfrm>
            <a:off x="244929" y="1012371"/>
            <a:ext cx="11715750" cy="6750277"/>
          </a:xfrm>
          <a:prstGeom prst="rect">
            <a:avLst/>
          </a:prstGeom>
        </p:spPr>
      </p:pic>
      <p:sp>
        <p:nvSpPr>
          <p:cNvPr id="6" name="TextBox 5">
            <a:extLst>
              <a:ext uri="{FF2B5EF4-FFF2-40B4-BE49-F238E27FC236}">
                <a16:creationId xmlns:a16="http://schemas.microsoft.com/office/drawing/2014/main" id="{6184AFD3-D6AD-1B4D-B241-C331547A0F5C}"/>
              </a:ext>
            </a:extLst>
          </p:cNvPr>
          <p:cNvSpPr txBox="1"/>
          <p:nvPr/>
        </p:nvSpPr>
        <p:spPr>
          <a:xfrm>
            <a:off x="9135836" y="6187073"/>
            <a:ext cx="2631560" cy="338554"/>
          </a:xfrm>
          <a:prstGeom prst="rect">
            <a:avLst/>
          </a:prstGeom>
          <a:noFill/>
        </p:spPr>
        <p:txBody>
          <a:bodyPr wrap="square" rtlCol="0">
            <a:spAutoFit/>
          </a:bodyPr>
          <a:lstStyle/>
          <a:p>
            <a:pPr algn="r"/>
            <a:r>
              <a:rPr lang="en-US" sz="800" b="1">
                <a:solidFill>
                  <a:schemeClr val="bg1"/>
                </a:solidFill>
                <a:effectLst>
                  <a:outerShdw blurRad="50800" dist="38100" dir="2700000" algn="tl" rotWithShape="0">
                    <a:prstClr val="black">
                      <a:alpha val="40000"/>
                    </a:prstClr>
                  </a:outerShdw>
                </a:effectLst>
              </a:rPr>
              <a:t>2017 Tubbs Fire, Coffey Park, Santa Rosa, CA</a:t>
            </a:r>
          </a:p>
          <a:p>
            <a:pPr algn="r"/>
            <a:r>
              <a:rPr lang="en-US" sz="800" b="1">
                <a:solidFill>
                  <a:schemeClr val="bg1"/>
                </a:solidFill>
                <a:effectLst>
                  <a:outerShdw blurRad="50800" dist="38100" dir="2700000" algn="tl" rotWithShape="0">
                    <a:prstClr val="black">
                      <a:alpha val="40000"/>
                    </a:prstClr>
                  </a:outerShdw>
                </a:effectLst>
                <a:hlinkClick r:id="rId3">
                  <a:extLst>
                    <a:ext uri="{A12FA001-AC4F-418D-AE19-62706E023703}">
                      <ahyp:hlinkClr xmlns:ahyp="http://schemas.microsoft.com/office/drawing/2018/hyperlinkcolor" xmlns="" val="tx"/>
                    </a:ext>
                  </a:extLst>
                </a:hlinkClick>
              </a:rPr>
              <a:t>Photo: CC-BY The National Guard</a:t>
            </a:r>
            <a:endParaRPr lang="en-US" sz="800" b="1">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963824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descr="Map&#10;&#10;Description automatically generated">
            <a:extLst>
              <a:ext uri="{FF2B5EF4-FFF2-40B4-BE49-F238E27FC236}">
                <a16:creationId xmlns:a16="http://schemas.microsoft.com/office/drawing/2014/main" id="{2DC2EF48-7600-4057-97C8-530EA2565665}"/>
              </a:ext>
            </a:extLst>
          </p:cNvPr>
          <p:cNvPicPr>
            <a:picLocks noGrp="1" noChangeAspect="1"/>
          </p:cNvPicPr>
          <p:nvPr>
            <p:ph idx="4294967295"/>
          </p:nvPr>
        </p:nvPicPr>
        <p:blipFill rotWithShape="1">
          <a:blip r:embed="rId2"/>
          <a:srcRect l="23054" t="3533" r="22120" b="1978"/>
          <a:stretch/>
        </p:blipFill>
        <p:spPr>
          <a:xfrm>
            <a:off x="3443111" y="0"/>
            <a:ext cx="5305777" cy="6858001"/>
          </a:xfrm>
          <a:prstGeom prst="rect">
            <a:avLst/>
          </a:prstGeom>
        </p:spPr>
      </p:pic>
    </p:spTree>
    <p:extLst>
      <p:ext uri="{BB962C8B-B14F-4D97-AF65-F5344CB8AC3E}">
        <p14:creationId xmlns:p14="http://schemas.microsoft.com/office/powerpoint/2010/main" val="4204819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Map&#10;&#10;Description automatically generated">
            <a:extLst>
              <a:ext uri="{FF2B5EF4-FFF2-40B4-BE49-F238E27FC236}">
                <a16:creationId xmlns:a16="http://schemas.microsoft.com/office/drawing/2014/main" id="{DB037BED-0C3B-4AF2-B3E1-4CC321DCF00F}"/>
              </a:ext>
            </a:extLst>
          </p:cNvPr>
          <p:cNvPicPr>
            <a:picLocks noGrp="1" noChangeAspect="1"/>
          </p:cNvPicPr>
          <p:nvPr>
            <p:ph idx="4294967295"/>
          </p:nvPr>
        </p:nvPicPr>
        <p:blipFill rotWithShape="1">
          <a:blip r:embed="rId2"/>
          <a:srcRect l="4120" t="24054" r="6109" b="3126"/>
          <a:stretch/>
        </p:blipFill>
        <p:spPr>
          <a:xfrm>
            <a:off x="445911" y="0"/>
            <a:ext cx="11300178" cy="6878140"/>
          </a:xfrm>
        </p:spPr>
      </p:pic>
    </p:spTree>
    <p:extLst>
      <p:ext uri="{BB962C8B-B14F-4D97-AF65-F5344CB8AC3E}">
        <p14:creationId xmlns:p14="http://schemas.microsoft.com/office/powerpoint/2010/main" val="3819780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A90BF-AB72-CF40-99DA-EF0B976D0A36}"/>
              </a:ext>
            </a:extLst>
          </p:cNvPr>
          <p:cNvSpPr>
            <a:spLocks noGrp="1"/>
          </p:cNvSpPr>
          <p:nvPr>
            <p:ph type="title"/>
          </p:nvPr>
        </p:nvSpPr>
        <p:spPr>
          <a:xfrm>
            <a:off x="323908" y="228600"/>
            <a:ext cx="10776668" cy="669473"/>
          </a:xfrm>
        </p:spPr>
        <p:txBody>
          <a:bodyPr>
            <a:normAutofit/>
          </a:bodyPr>
          <a:lstStyle/>
          <a:p>
            <a:r>
              <a:rPr lang="en-US" sz="2400"/>
              <a:t>Lessons Learned from 2017 North Bay Wildfires</a:t>
            </a:r>
          </a:p>
        </p:txBody>
      </p:sp>
      <p:sp>
        <p:nvSpPr>
          <p:cNvPr id="3" name="Slide Number Placeholder 2">
            <a:extLst>
              <a:ext uri="{FF2B5EF4-FFF2-40B4-BE49-F238E27FC236}">
                <a16:creationId xmlns:a16="http://schemas.microsoft.com/office/drawing/2014/main" id="{C6AF6A54-6383-D145-A219-57984CEED763}"/>
              </a:ext>
            </a:extLst>
          </p:cNvPr>
          <p:cNvSpPr>
            <a:spLocks noGrp="1"/>
          </p:cNvSpPr>
          <p:nvPr>
            <p:ph type="sldNum" sz="quarter" idx="10"/>
          </p:nvPr>
        </p:nvSpPr>
        <p:spPr/>
        <p:txBody>
          <a:bodyPr/>
          <a:lstStyle/>
          <a:p>
            <a:fld id="{360EBFFF-5DFC-9D43-A854-BD504570B9CA}" type="slidenum">
              <a:rPr lang="en-US" smtClean="0"/>
              <a:t>6</a:t>
            </a:fld>
            <a:endParaRPr lang="en-US"/>
          </a:p>
        </p:txBody>
      </p:sp>
      <p:sp>
        <p:nvSpPr>
          <p:cNvPr id="4" name="Date Placeholder 3">
            <a:extLst>
              <a:ext uri="{FF2B5EF4-FFF2-40B4-BE49-F238E27FC236}">
                <a16:creationId xmlns:a16="http://schemas.microsoft.com/office/drawing/2014/main" id="{CD05DC22-D211-3B49-AEA1-02631B53639E}"/>
              </a:ext>
            </a:extLst>
          </p:cNvPr>
          <p:cNvSpPr>
            <a:spLocks noGrp="1"/>
          </p:cNvSpPr>
          <p:nvPr>
            <p:ph type="dt" sz="half" idx="11"/>
          </p:nvPr>
        </p:nvSpPr>
        <p:spPr/>
        <p:txBody>
          <a:bodyPr/>
          <a:lstStyle/>
          <a:p>
            <a:fld id="{417DC604-D1E1-3649-9EB3-791B9D72C2ED}" type="datetime1">
              <a:rPr lang="en-US" smtClean="0"/>
              <a:t>7/12/2022</a:t>
            </a:fld>
            <a:endParaRPr lang="en-US"/>
          </a:p>
        </p:txBody>
      </p:sp>
      <p:sp>
        <p:nvSpPr>
          <p:cNvPr id="5" name="Content Placeholder 4">
            <a:extLst>
              <a:ext uri="{FF2B5EF4-FFF2-40B4-BE49-F238E27FC236}">
                <a16:creationId xmlns:a16="http://schemas.microsoft.com/office/drawing/2014/main" id="{7E00D78D-0EF8-3341-AE85-13060371BD0C}"/>
              </a:ext>
            </a:extLst>
          </p:cNvPr>
          <p:cNvSpPr>
            <a:spLocks noGrp="1"/>
          </p:cNvSpPr>
          <p:nvPr>
            <p:ph sz="half" idx="1"/>
          </p:nvPr>
        </p:nvSpPr>
        <p:spPr>
          <a:xfrm>
            <a:off x="6213558" y="1454112"/>
            <a:ext cx="5181600" cy="5059230"/>
          </a:xfrm>
        </p:spPr>
        <p:txBody>
          <a:bodyPr>
            <a:normAutofit/>
          </a:bodyPr>
          <a:lstStyle/>
          <a:p>
            <a:pPr marL="0" indent="0">
              <a:spcBef>
                <a:spcPts val="1200"/>
              </a:spcBef>
              <a:buNone/>
            </a:pPr>
            <a:r>
              <a:rPr lang="en-US" b="1" dirty="0">
                <a:solidFill>
                  <a:schemeClr val="accent2">
                    <a:lumMod val="50000"/>
                  </a:schemeClr>
                </a:solidFill>
              </a:rPr>
              <a:t>Key Recommendations</a:t>
            </a:r>
          </a:p>
          <a:p>
            <a:pPr lvl="1">
              <a:spcBef>
                <a:spcPts val="1200"/>
              </a:spcBef>
            </a:pPr>
            <a:r>
              <a:rPr lang="en-US" dirty="0">
                <a:solidFill>
                  <a:schemeClr val="accent2">
                    <a:lumMod val="50000"/>
                  </a:schemeClr>
                </a:solidFill>
              </a:rPr>
              <a:t>Form a Joint Powers Authority</a:t>
            </a:r>
          </a:p>
          <a:p>
            <a:pPr lvl="2">
              <a:spcBef>
                <a:spcPts val="1200"/>
              </a:spcBef>
            </a:pPr>
            <a:r>
              <a:rPr lang="en-US" dirty="0">
                <a:solidFill>
                  <a:schemeClr val="accent2">
                    <a:lumMod val="50000"/>
                  </a:schemeClr>
                </a:solidFill>
              </a:rPr>
              <a:t>No single agency exists to coordinate fire prevention efforts</a:t>
            </a:r>
          </a:p>
          <a:p>
            <a:pPr lvl="2">
              <a:spcBef>
                <a:spcPts val="1200"/>
              </a:spcBef>
            </a:pPr>
            <a:r>
              <a:rPr lang="en-US" dirty="0">
                <a:solidFill>
                  <a:schemeClr val="accent2">
                    <a:lumMod val="50000"/>
                  </a:schemeClr>
                </a:solidFill>
              </a:rPr>
              <a:t>Need to integrate county-wide prevention and risk reduction work</a:t>
            </a:r>
          </a:p>
          <a:p>
            <a:pPr lvl="2">
              <a:spcBef>
                <a:spcPts val="1200"/>
              </a:spcBef>
            </a:pPr>
            <a:r>
              <a:rPr lang="en-US" dirty="0">
                <a:solidFill>
                  <a:schemeClr val="accent2">
                    <a:lumMod val="50000"/>
                  </a:schemeClr>
                </a:solidFill>
              </a:rPr>
              <a:t>Need an ongoing source of funding</a:t>
            </a:r>
          </a:p>
        </p:txBody>
      </p:sp>
      <p:pic>
        <p:nvPicPr>
          <p:cNvPr id="10" name="Picture 9" descr="Cover of the Marin Civil Grand Jury Report on Wildfire Preparedness">
            <a:extLst>
              <a:ext uri="{FF2B5EF4-FFF2-40B4-BE49-F238E27FC236}">
                <a16:creationId xmlns:a16="http://schemas.microsoft.com/office/drawing/2014/main" id="{1678313F-EA18-2D48-B7FA-21BB9B2A08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2019" y="3987327"/>
            <a:ext cx="1716237" cy="2086139"/>
          </a:xfrm>
          <a:prstGeom prst="rect">
            <a:avLst/>
          </a:prstGeom>
          <a:ln>
            <a:solidFill>
              <a:schemeClr val="tx1"/>
            </a:solidFill>
          </a:ln>
          <a:effectLst>
            <a:outerShdw blurRad="50800" dist="76200" dir="2700000" algn="tl" rotWithShape="0">
              <a:prstClr val="black">
                <a:alpha val="40000"/>
              </a:prstClr>
            </a:outerShdw>
          </a:effectLst>
        </p:spPr>
      </p:pic>
      <p:pic>
        <p:nvPicPr>
          <p:cNvPr id="11" name="Picture 10" descr="Cover of the Lessons Learned from the 2017 North Bay Fire Siege Report">
            <a:extLst>
              <a:ext uri="{FF2B5EF4-FFF2-40B4-BE49-F238E27FC236}">
                <a16:creationId xmlns:a16="http://schemas.microsoft.com/office/drawing/2014/main" id="{2A6386F1-B487-DA44-A623-74779BEC08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2019" y="1363653"/>
            <a:ext cx="1716237" cy="2221013"/>
          </a:xfrm>
          <a:prstGeom prst="rect">
            <a:avLst/>
          </a:prstGeom>
          <a:ln>
            <a:solidFill>
              <a:schemeClr val="accent2">
                <a:lumMod val="50000"/>
              </a:schemeClr>
            </a:solidFill>
          </a:ln>
          <a:effectLst>
            <a:outerShdw blurRad="50800" dist="76200" dir="2700000" algn="tl" rotWithShape="0">
              <a:prstClr val="black">
                <a:alpha val="40000"/>
              </a:prstClr>
            </a:outerShdw>
          </a:effectLst>
        </p:spPr>
      </p:pic>
      <p:sp>
        <p:nvSpPr>
          <p:cNvPr id="13" name="TextBox 12">
            <a:extLst>
              <a:ext uri="{FF2B5EF4-FFF2-40B4-BE49-F238E27FC236}">
                <a16:creationId xmlns:a16="http://schemas.microsoft.com/office/drawing/2014/main" id="{3BE90BCD-EE9D-9C4B-87EA-CCCACCECC565}"/>
              </a:ext>
            </a:extLst>
          </p:cNvPr>
          <p:cNvSpPr txBox="1"/>
          <p:nvPr/>
        </p:nvSpPr>
        <p:spPr>
          <a:xfrm>
            <a:off x="2799822" y="1278519"/>
            <a:ext cx="2520697" cy="2585323"/>
          </a:xfrm>
          <a:prstGeom prst="rect">
            <a:avLst/>
          </a:prstGeom>
          <a:noFill/>
        </p:spPr>
        <p:txBody>
          <a:bodyPr wrap="square" rtlCol="0">
            <a:spAutoFit/>
          </a:bodyPr>
          <a:lstStyle/>
          <a:p>
            <a:r>
              <a:rPr lang="en-US" sz="1600" b="1">
                <a:solidFill>
                  <a:schemeClr val="accent4">
                    <a:lumMod val="75000"/>
                  </a:schemeClr>
                </a:solidFill>
              </a:rPr>
              <a:t>2018: Lessons Learned from the 2017 North Bay Fire Siege Report </a:t>
            </a:r>
            <a:r>
              <a:rPr lang="en-US" sz="1600" i="1">
                <a:solidFill>
                  <a:schemeClr val="accent4">
                    <a:lumMod val="75000"/>
                  </a:schemeClr>
                </a:solidFill>
              </a:rPr>
              <a:t>“When fires started October 8</a:t>
            </a:r>
            <a:r>
              <a:rPr lang="en-US" sz="1600" i="1" baseline="30000">
                <a:solidFill>
                  <a:schemeClr val="accent4">
                    <a:lumMod val="75000"/>
                  </a:schemeClr>
                </a:solidFill>
              </a:rPr>
              <a:t>th</a:t>
            </a:r>
            <a:r>
              <a:rPr lang="en-US" sz="1600" i="1">
                <a:solidFill>
                  <a:schemeClr val="accent4">
                    <a:lumMod val="75000"/>
                  </a:schemeClr>
                </a:solidFill>
              </a:rPr>
              <a:t> the only thing separating Marin County from their neighbors to the north was simply an ignition source.” </a:t>
            </a:r>
          </a:p>
          <a:p>
            <a:endParaRPr lang="en-US" b="1"/>
          </a:p>
        </p:txBody>
      </p:sp>
      <p:sp>
        <p:nvSpPr>
          <p:cNvPr id="14" name="TextBox 13">
            <a:extLst>
              <a:ext uri="{FF2B5EF4-FFF2-40B4-BE49-F238E27FC236}">
                <a16:creationId xmlns:a16="http://schemas.microsoft.com/office/drawing/2014/main" id="{5EDEC497-DC13-F144-836F-4C8CDDEBA60E}"/>
              </a:ext>
            </a:extLst>
          </p:cNvPr>
          <p:cNvSpPr txBox="1"/>
          <p:nvPr/>
        </p:nvSpPr>
        <p:spPr>
          <a:xfrm>
            <a:off x="2799822" y="3901558"/>
            <a:ext cx="3557017" cy="1569660"/>
          </a:xfrm>
          <a:prstGeom prst="rect">
            <a:avLst/>
          </a:prstGeom>
          <a:noFill/>
        </p:spPr>
        <p:txBody>
          <a:bodyPr wrap="square" rtlCol="0">
            <a:spAutoFit/>
          </a:bodyPr>
          <a:lstStyle/>
          <a:p>
            <a:r>
              <a:rPr lang="en-US" sz="1600" b="1">
                <a:solidFill>
                  <a:schemeClr val="accent4">
                    <a:lumMod val="75000"/>
                  </a:schemeClr>
                </a:solidFill>
              </a:rPr>
              <a:t>2019: Marin Civil Grand Jury Report on Wildfire Preparedness</a:t>
            </a:r>
          </a:p>
          <a:p>
            <a:r>
              <a:rPr lang="en-US" sz="1600" i="1">
                <a:solidFill>
                  <a:schemeClr val="accent4">
                    <a:lumMod val="75000"/>
                  </a:schemeClr>
                </a:solidFill>
              </a:rPr>
              <a:t>”…the creation of a joint powers authority to coordinate a comprehensive, consistent approach to pre-ignition planning."</a:t>
            </a:r>
            <a:endParaRPr lang="en-US" sz="1600" b="1" i="1">
              <a:solidFill>
                <a:schemeClr val="accent4">
                  <a:lumMod val="75000"/>
                </a:schemeClr>
              </a:solidFill>
            </a:endParaRPr>
          </a:p>
        </p:txBody>
      </p:sp>
    </p:spTree>
    <p:extLst>
      <p:ext uri="{BB962C8B-B14F-4D97-AF65-F5344CB8AC3E}">
        <p14:creationId xmlns:p14="http://schemas.microsoft.com/office/powerpoint/2010/main" val="2166005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A90BF-AB72-CF40-99DA-EF0B976D0A36}"/>
              </a:ext>
            </a:extLst>
          </p:cNvPr>
          <p:cNvSpPr>
            <a:spLocks noGrp="1"/>
          </p:cNvSpPr>
          <p:nvPr>
            <p:ph type="title"/>
          </p:nvPr>
        </p:nvSpPr>
        <p:spPr>
          <a:xfrm>
            <a:off x="323908" y="228600"/>
            <a:ext cx="10776668" cy="669473"/>
          </a:xfrm>
        </p:spPr>
        <p:txBody>
          <a:bodyPr>
            <a:normAutofit/>
          </a:bodyPr>
          <a:lstStyle/>
          <a:p>
            <a:r>
              <a:rPr lang="en-US" sz="2400"/>
              <a:t>The Process: Plans and Policies in Place </a:t>
            </a:r>
            <a:r>
              <a:rPr lang="en-US" sz="2000"/>
              <a:t>Pre-2017 (Tubbs Fire)</a:t>
            </a:r>
            <a:endParaRPr lang="en-US" sz="2400"/>
          </a:p>
        </p:txBody>
      </p:sp>
      <p:sp>
        <p:nvSpPr>
          <p:cNvPr id="3" name="Slide Number Placeholder 2">
            <a:extLst>
              <a:ext uri="{FF2B5EF4-FFF2-40B4-BE49-F238E27FC236}">
                <a16:creationId xmlns:a16="http://schemas.microsoft.com/office/drawing/2014/main" id="{C6AF6A54-6383-D145-A219-57984CEED763}"/>
              </a:ext>
            </a:extLst>
          </p:cNvPr>
          <p:cNvSpPr>
            <a:spLocks noGrp="1"/>
          </p:cNvSpPr>
          <p:nvPr>
            <p:ph type="sldNum" sz="quarter" idx="10"/>
          </p:nvPr>
        </p:nvSpPr>
        <p:spPr/>
        <p:txBody>
          <a:bodyPr/>
          <a:lstStyle/>
          <a:p>
            <a:fld id="{360EBFFF-5DFC-9D43-A854-BD504570B9CA}" type="slidenum">
              <a:rPr lang="en-US" smtClean="0"/>
              <a:t>7</a:t>
            </a:fld>
            <a:endParaRPr lang="en-US"/>
          </a:p>
        </p:txBody>
      </p:sp>
      <p:sp>
        <p:nvSpPr>
          <p:cNvPr id="4" name="Date Placeholder 3">
            <a:extLst>
              <a:ext uri="{FF2B5EF4-FFF2-40B4-BE49-F238E27FC236}">
                <a16:creationId xmlns:a16="http://schemas.microsoft.com/office/drawing/2014/main" id="{CD05DC22-D211-3B49-AEA1-02631B53639E}"/>
              </a:ext>
            </a:extLst>
          </p:cNvPr>
          <p:cNvSpPr>
            <a:spLocks noGrp="1"/>
          </p:cNvSpPr>
          <p:nvPr>
            <p:ph type="dt" sz="half" idx="11"/>
          </p:nvPr>
        </p:nvSpPr>
        <p:spPr/>
        <p:txBody>
          <a:bodyPr/>
          <a:lstStyle/>
          <a:p>
            <a:fld id="{417DC604-D1E1-3649-9EB3-791B9D72C2ED}" type="datetime1">
              <a:rPr lang="en-US" smtClean="0"/>
              <a:t>7/12/2022</a:t>
            </a:fld>
            <a:endParaRPr lang="en-US"/>
          </a:p>
        </p:txBody>
      </p:sp>
      <p:sp>
        <p:nvSpPr>
          <p:cNvPr id="11" name="Content Placeholder 2">
            <a:extLst>
              <a:ext uri="{FF2B5EF4-FFF2-40B4-BE49-F238E27FC236}">
                <a16:creationId xmlns:a16="http://schemas.microsoft.com/office/drawing/2014/main" id="{13F52036-5CAC-4549-AF0C-95900F1E8BF8}"/>
              </a:ext>
            </a:extLst>
          </p:cNvPr>
          <p:cNvSpPr txBox="1">
            <a:spLocks/>
          </p:cNvSpPr>
          <p:nvPr/>
        </p:nvSpPr>
        <p:spPr>
          <a:xfrm>
            <a:off x="7015168" y="1956048"/>
            <a:ext cx="4416552" cy="1824034"/>
          </a:xfrm>
          <a:prstGeom prst="rect">
            <a:avLst/>
          </a:prstGeom>
        </p:spPr>
        <p:txBody>
          <a:bodyPr vert="horz" lIns="91440" tIns="45720" rIns="91440" bIns="45720" rtlCol="0" anchor="t">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l">
              <a:spcBef>
                <a:spcPts val="1200"/>
              </a:spcBef>
              <a:buFont typeface="Arial"/>
              <a:buChar char="•"/>
            </a:pPr>
            <a:r>
              <a:rPr lang="en-US" sz="2000" b="1">
                <a:solidFill>
                  <a:schemeClr val="accent2">
                    <a:lumMod val="50000"/>
                  </a:schemeClr>
                </a:solidFill>
              </a:rPr>
              <a:t>Code Adoptions</a:t>
            </a:r>
            <a:endParaRPr lang="en-US" sz="2000">
              <a:solidFill>
                <a:schemeClr val="accent2">
                  <a:lumMod val="50000"/>
                </a:schemeClr>
              </a:solidFill>
              <a:cs typeface="Segoe UI"/>
            </a:endParaRPr>
          </a:p>
          <a:p>
            <a:pPr marL="342900" indent="-342900" algn="l">
              <a:spcBef>
                <a:spcPts val="1200"/>
              </a:spcBef>
              <a:buFont typeface="Arial"/>
              <a:buChar char="•"/>
            </a:pPr>
            <a:r>
              <a:rPr lang="en-US" sz="2000" b="1">
                <a:solidFill>
                  <a:schemeClr val="accent2">
                    <a:lumMod val="50000"/>
                  </a:schemeClr>
                </a:solidFill>
              </a:rPr>
              <a:t>Fire Hazard Severity Maps</a:t>
            </a:r>
            <a:endParaRPr lang="en-US" sz="2000">
              <a:solidFill>
                <a:schemeClr val="accent2">
                  <a:lumMod val="50000"/>
                </a:schemeClr>
              </a:solidFill>
              <a:cs typeface="Segoe UI"/>
            </a:endParaRPr>
          </a:p>
          <a:p>
            <a:pPr marL="342900" indent="-342900" algn="l">
              <a:spcBef>
                <a:spcPts val="1200"/>
              </a:spcBef>
              <a:buFont typeface="Arial"/>
              <a:buChar char="•"/>
            </a:pPr>
            <a:r>
              <a:rPr lang="en-US" sz="2000" b="1">
                <a:solidFill>
                  <a:schemeClr val="accent2">
                    <a:lumMod val="50000"/>
                  </a:schemeClr>
                </a:solidFill>
              </a:rPr>
              <a:t>Wildland-Urban Interface (WUI) ordinances</a:t>
            </a:r>
            <a:endParaRPr lang="en-US" b="1">
              <a:solidFill>
                <a:schemeClr val="accent2">
                  <a:lumMod val="50000"/>
                </a:schemeClr>
              </a:solidFill>
              <a:cs typeface="Segoe UI"/>
            </a:endParaRPr>
          </a:p>
        </p:txBody>
      </p:sp>
      <p:pic>
        <p:nvPicPr>
          <p:cNvPr id="9" name="Content Placeholder 3" descr="2016 Community Wildfire Protection Plan cover">
            <a:extLst>
              <a:ext uri="{FF2B5EF4-FFF2-40B4-BE49-F238E27FC236}">
                <a16:creationId xmlns:a16="http://schemas.microsoft.com/office/drawing/2014/main" id="{DED23E11-3338-434C-8FF1-A43EE98402E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a:xfrm>
            <a:off x="667686" y="1970336"/>
            <a:ext cx="2400043" cy="2917328"/>
          </a:xfrm>
          <a:prstGeom prst="rect">
            <a:avLst/>
          </a:prstGeom>
          <a:ln>
            <a:solidFill>
              <a:schemeClr val="tx1"/>
            </a:solidFill>
          </a:ln>
          <a:effectLst>
            <a:outerShdw blurRad="50800" dist="76200" dir="2700000" algn="tl" rotWithShape="0">
              <a:prstClr val="black">
                <a:alpha val="40000"/>
              </a:prstClr>
            </a:outerShdw>
          </a:effectLst>
        </p:spPr>
      </p:pic>
      <p:sp>
        <p:nvSpPr>
          <p:cNvPr id="14" name="TextBox 13">
            <a:extLst>
              <a:ext uri="{FF2B5EF4-FFF2-40B4-BE49-F238E27FC236}">
                <a16:creationId xmlns:a16="http://schemas.microsoft.com/office/drawing/2014/main" id="{1438EEE7-4EB7-7C43-8B23-D58690CD1C95}"/>
              </a:ext>
            </a:extLst>
          </p:cNvPr>
          <p:cNvSpPr txBox="1"/>
          <p:nvPr/>
        </p:nvSpPr>
        <p:spPr>
          <a:xfrm>
            <a:off x="3293853" y="1970336"/>
            <a:ext cx="3721315" cy="2308324"/>
          </a:xfrm>
          <a:prstGeom prst="rect">
            <a:avLst/>
          </a:prstGeom>
          <a:noFill/>
        </p:spPr>
        <p:txBody>
          <a:bodyPr wrap="square" rtlCol="0">
            <a:spAutoFit/>
          </a:bodyPr>
          <a:lstStyle/>
          <a:p>
            <a:r>
              <a:rPr lang="en-US" b="1">
                <a:solidFill>
                  <a:schemeClr val="accent2">
                    <a:lumMod val="50000"/>
                  </a:schemeClr>
                </a:solidFill>
              </a:rPr>
              <a:t>2016: Community Wildfire Protection Plan</a:t>
            </a:r>
            <a:endParaRPr lang="en-US">
              <a:solidFill>
                <a:schemeClr val="accent2">
                  <a:lumMod val="50000"/>
                </a:schemeClr>
              </a:solidFill>
            </a:endParaRPr>
          </a:p>
          <a:p>
            <a:r>
              <a:rPr lang="en-US" i="1">
                <a:solidFill>
                  <a:schemeClr val="accent2">
                    <a:lumMod val="50000"/>
                  </a:schemeClr>
                </a:solidFill>
              </a:rPr>
              <a:t>“This document provides a framework for future collaboration that can be used to identify, prioritize, implement, and monitor hazard reduction activities throughout the county.” </a:t>
            </a:r>
          </a:p>
        </p:txBody>
      </p:sp>
    </p:spTree>
    <p:extLst>
      <p:ext uri="{BB962C8B-B14F-4D97-AF65-F5344CB8AC3E}">
        <p14:creationId xmlns:p14="http://schemas.microsoft.com/office/powerpoint/2010/main" val="1088365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A90BF-AB72-CF40-99DA-EF0B976D0A36}"/>
              </a:ext>
            </a:extLst>
          </p:cNvPr>
          <p:cNvSpPr>
            <a:spLocks noGrp="1"/>
          </p:cNvSpPr>
          <p:nvPr>
            <p:ph type="title"/>
          </p:nvPr>
        </p:nvSpPr>
        <p:spPr>
          <a:xfrm>
            <a:off x="323908" y="228600"/>
            <a:ext cx="10776668" cy="669473"/>
          </a:xfrm>
        </p:spPr>
        <p:txBody>
          <a:bodyPr>
            <a:normAutofit/>
          </a:bodyPr>
          <a:lstStyle/>
          <a:p>
            <a:r>
              <a:rPr lang="en-US" sz="2400"/>
              <a:t>Building on Existing Relationships</a:t>
            </a:r>
          </a:p>
        </p:txBody>
      </p:sp>
      <p:sp>
        <p:nvSpPr>
          <p:cNvPr id="3" name="Slide Number Placeholder 2">
            <a:extLst>
              <a:ext uri="{FF2B5EF4-FFF2-40B4-BE49-F238E27FC236}">
                <a16:creationId xmlns:a16="http://schemas.microsoft.com/office/drawing/2014/main" id="{C6AF6A54-6383-D145-A219-57984CEED763}"/>
              </a:ext>
            </a:extLst>
          </p:cNvPr>
          <p:cNvSpPr>
            <a:spLocks noGrp="1"/>
          </p:cNvSpPr>
          <p:nvPr>
            <p:ph type="sldNum" sz="quarter" idx="10"/>
          </p:nvPr>
        </p:nvSpPr>
        <p:spPr/>
        <p:txBody>
          <a:bodyPr/>
          <a:lstStyle/>
          <a:p>
            <a:fld id="{360EBFFF-5DFC-9D43-A854-BD504570B9CA}" type="slidenum">
              <a:rPr lang="en-US" smtClean="0"/>
              <a:t>8</a:t>
            </a:fld>
            <a:endParaRPr lang="en-US"/>
          </a:p>
        </p:txBody>
      </p:sp>
      <p:sp>
        <p:nvSpPr>
          <p:cNvPr id="4" name="Date Placeholder 3">
            <a:extLst>
              <a:ext uri="{FF2B5EF4-FFF2-40B4-BE49-F238E27FC236}">
                <a16:creationId xmlns:a16="http://schemas.microsoft.com/office/drawing/2014/main" id="{CD05DC22-D211-3B49-AEA1-02631B53639E}"/>
              </a:ext>
            </a:extLst>
          </p:cNvPr>
          <p:cNvSpPr>
            <a:spLocks noGrp="1"/>
          </p:cNvSpPr>
          <p:nvPr>
            <p:ph type="dt" sz="half" idx="11"/>
          </p:nvPr>
        </p:nvSpPr>
        <p:spPr/>
        <p:txBody>
          <a:bodyPr/>
          <a:lstStyle/>
          <a:p>
            <a:fld id="{417DC604-D1E1-3649-9EB3-791B9D72C2ED}" type="datetime1">
              <a:rPr lang="en-US" smtClean="0"/>
              <a:t>7/12/2022</a:t>
            </a:fld>
            <a:endParaRPr lang="en-US" dirty="0"/>
          </a:p>
        </p:txBody>
      </p:sp>
      <p:sp>
        <p:nvSpPr>
          <p:cNvPr id="9" name="TextBox 8">
            <a:extLst>
              <a:ext uri="{FF2B5EF4-FFF2-40B4-BE49-F238E27FC236}">
                <a16:creationId xmlns:a16="http://schemas.microsoft.com/office/drawing/2014/main" id="{171F22E5-DCB9-0249-9B1D-9DF2AD91820C}"/>
              </a:ext>
            </a:extLst>
          </p:cNvPr>
          <p:cNvSpPr txBox="1"/>
          <p:nvPr/>
        </p:nvSpPr>
        <p:spPr>
          <a:xfrm>
            <a:off x="1769098" y="3429000"/>
            <a:ext cx="4047340" cy="2708434"/>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US" sz="2000" dirty="0">
                <a:solidFill>
                  <a:schemeClr val="accent2">
                    <a:lumMod val="50000"/>
                  </a:schemeClr>
                </a:solidFill>
              </a:rPr>
              <a:t>One of the nation’s first Fire Safe Councils</a:t>
            </a:r>
          </a:p>
          <a:p>
            <a:pPr marL="285750" indent="-285750">
              <a:spcBef>
                <a:spcPts val="1200"/>
              </a:spcBef>
              <a:buFont typeface="Arial" panose="020B0604020202020204" pitchFamily="34" charset="0"/>
              <a:buChar char="•"/>
            </a:pPr>
            <a:r>
              <a:rPr lang="en-US" sz="2000" dirty="0">
                <a:solidFill>
                  <a:schemeClr val="accent2">
                    <a:lumMod val="50000"/>
                  </a:schemeClr>
                </a:solidFill>
              </a:rPr>
              <a:t>Public outreach and education, </a:t>
            </a:r>
            <a:r>
              <a:rPr lang="en-US" sz="2000" dirty="0" err="1">
                <a:solidFill>
                  <a:schemeClr val="accent2">
                    <a:lumMod val="50000"/>
                  </a:schemeClr>
                </a:solidFill>
              </a:rPr>
              <a:t>Firewise</a:t>
            </a:r>
            <a:r>
              <a:rPr lang="en-US" sz="2000" dirty="0">
                <a:solidFill>
                  <a:schemeClr val="accent2">
                    <a:lumMod val="50000"/>
                  </a:schemeClr>
                </a:solidFill>
              </a:rPr>
              <a:t> communities</a:t>
            </a:r>
          </a:p>
          <a:p>
            <a:pPr marL="285750" indent="-285750">
              <a:spcBef>
                <a:spcPts val="1200"/>
              </a:spcBef>
              <a:buFont typeface="Arial" panose="020B0604020202020204" pitchFamily="34" charset="0"/>
              <a:buChar char="•"/>
            </a:pPr>
            <a:r>
              <a:rPr lang="en-US" sz="2000" dirty="0">
                <a:solidFill>
                  <a:schemeClr val="accent2">
                    <a:lumMod val="50000"/>
                  </a:schemeClr>
                </a:solidFill>
              </a:rPr>
              <a:t>Trusted non-profit</a:t>
            </a:r>
          </a:p>
          <a:p>
            <a:pPr marL="285750" indent="-285750">
              <a:spcBef>
                <a:spcPts val="1200"/>
              </a:spcBef>
              <a:buFont typeface="Arial" panose="020B0604020202020204" pitchFamily="34" charset="0"/>
              <a:buChar char="•"/>
            </a:pPr>
            <a:r>
              <a:rPr lang="en-US" sz="2000" dirty="0">
                <a:solidFill>
                  <a:schemeClr val="accent2">
                    <a:lumMod val="50000"/>
                  </a:schemeClr>
                </a:solidFill>
              </a:rPr>
              <a:t>Existing relationships with</a:t>
            </a:r>
            <a:br>
              <a:rPr lang="en-US" sz="2000" dirty="0">
                <a:solidFill>
                  <a:schemeClr val="accent2">
                    <a:lumMod val="50000"/>
                  </a:schemeClr>
                </a:solidFill>
              </a:rPr>
            </a:br>
            <a:r>
              <a:rPr lang="en-US" sz="2000" dirty="0">
                <a:solidFill>
                  <a:schemeClr val="accent2">
                    <a:lumMod val="50000"/>
                  </a:schemeClr>
                </a:solidFill>
              </a:rPr>
              <a:t>relevant agencies</a:t>
            </a:r>
          </a:p>
        </p:txBody>
      </p:sp>
      <p:sp>
        <p:nvSpPr>
          <p:cNvPr id="16" name="TextBox 15">
            <a:extLst>
              <a:ext uri="{FF2B5EF4-FFF2-40B4-BE49-F238E27FC236}">
                <a16:creationId xmlns:a16="http://schemas.microsoft.com/office/drawing/2014/main" id="{469FCE1F-BE7A-6448-B693-E8A8CC427C9B}"/>
              </a:ext>
            </a:extLst>
          </p:cNvPr>
          <p:cNvSpPr txBox="1"/>
          <p:nvPr/>
        </p:nvSpPr>
        <p:spPr>
          <a:xfrm>
            <a:off x="6699592" y="1028460"/>
            <a:ext cx="3302251" cy="400110"/>
          </a:xfrm>
          <a:prstGeom prst="rect">
            <a:avLst/>
          </a:prstGeom>
          <a:noFill/>
        </p:spPr>
        <p:txBody>
          <a:bodyPr wrap="square" rtlCol="0">
            <a:spAutoFit/>
          </a:bodyPr>
          <a:lstStyle/>
          <a:p>
            <a:pPr algn="r"/>
            <a:r>
              <a:rPr lang="en-US" sz="2000" b="1" dirty="0">
                <a:solidFill>
                  <a:schemeClr val="accent5"/>
                </a:solidFill>
              </a:rPr>
              <a:t>Public Safety Community</a:t>
            </a:r>
          </a:p>
        </p:txBody>
      </p:sp>
      <p:pic>
        <p:nvPicPr>
          <p:cNvPr id="6" name="Picture 5" descr="Fire Safe Marin logo">
            <a:extLst>
              <a:ext uri="{FF2B5EF4-FFF2-40B4-BE49-F238E27FC236}">
                <a16:creationId xmlns:a16="http://schemas.microsoft.com/office/drawing/2014/main" id="{404392E6-9977-B248-86E3-D19DA0E66771}"/>
              </a:ext>
            </a:extLst>
          </p:cNvPr>
          <p:cNvPicPr>
            <a:picLocks noChangeAspect="1"/>
          </p:cNvPicPr>
          <p:nvPr/>
        </p:nvPicPr>
        <p:blipFill>
          <a:blip r:embed="rId3"/>
          <a:stretch>
            <a:fillRect/>
          </a:stretch>
        </p:blipFill>
        <p:spPr>
          <a:xfrm>
            <a:off x="2320671" y="1456278"/>
            <a:ext cx="2427473" cy="1559975"/>
          </a:xfrm>
          <a:prstGeom prst="rect">
            <a:avLst/>
          </a:prstGeom>
        </p:spPr>
      </p:pic>
      <p:pic>
        <p:nvPicPr>
          <p:cNvPr id="20" name="Picture 19" descr="A person using a computer&#10;&#10;Description automatically generated with medium confidence">
            <a:extLst>
              <a:ext uri="{FF2B5EF4-FFF2-40B4-BE49-F238E27FC236}">
                <a16:creationId xmlns:a16="http://schemas.microsoft.com/office/drawing/2014/main" id="{2C9B4D3E-280E-4645-8F00-475252161FCB}"/>
              </a:ext>
            </a:extLst>
          </p:cNvPr>
          <p:cNvPicPr>
            <a:picLocks noChangeAspect="1"/>
          </p:cNvPicPr>
          <p:nvPr/>
        </p:nvPicPr>
        <p:blipFill>
          <a:blip r:embed="rId4"/>
          <a:stretch>
            <a:fillRect/>
          </a:stretch>
        </p:blipFill>
        <p:spPr>
          <a:xfrm>
            <a:off x="6895593" y="4141487"/>
            <a:ext cx="2948026" cy="2318414"/>
          </a:xfrm>
          <a:prstGeom prst="rect">
            <a:avLst/>
          </a:prstGeom>
        </p:spPr>
      </p:pic>
      <p:pic>
        <p:nvPicPr>
          <p:cNvPr id="22" name="Picture 21" descr="A couple of men looking at a piece of paper&#10;&#10;Description automatically generated with low confidence">
            <a:extLst>
              <a:ext uri="{FF2B5EF4-FFF2-40B4-BE49-F238E27FC236}">
                <a16:creationId xmlns:a16="http://schemas.microsoft.com/office/drawing/2014/main" id="{0A265201-C4AF-8B48-8D05-2FE0B7E045D0}"/>
              </a:ext>
            </a:extLst>
          </p:cNvPr>
          <p:cNvPicPr>
            <a:picLocks noChangeAspect="1"/>
          </p:cNvPicPr>
          <p:nvPr/>
        </p:nvPicPr>
        <p:blipFill>
          <a:blip r:embed="rId5"/>
          <a:stretch>
            <a:fillRect/>
          </a:stretch>
        </p:blipFill>
        <p:spPr>
          <a:xfrm>
            <a:off x="6895593" y="1452241"/>
            <a:ext cx="2948025" cy="2534332"/>
          </a:xfrm>
          <a:prstGeom prst="rect">
            <a:avLst/>
          </a:prstGeom>
        </p:spPr>
      </p:pic>
    </p:spTree>
    <p:extLst>
      <p:ext uri="{BB962C8B-B14F-4D97-AF65-F5344CB8AC3E}">
        <p14:creationId xmlns:p14="http://schemas.microsoft.com/office/powerpoint/2010/main" val="101619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F42B6-1F58-2841-802B-BD496501B78B}"/>
              </a:ext>
            </a:extLst>
          </p:cNvPr>
          <p:cNvSpPr>
            <a:spLocks noGrp="1"/>
          </p:cNvSpPr>
          <p:nvPr>
            <p:ph type="title"/>
          </p:nvPr>
        </p:nvSpPr>
        <p:spPr>
          <a:xfrm>
            <a:off x="323908" y="288473"/>
            <a:ext cx="10776668" cy="609600"/>
          </a:xfrm>
        </p:spPr>
        <p:txBody>
          <a:bodyPr>
            <a:normAutofit/>
          </a:bodyPr>
          <a:lstStyle/>
          <a:p>
            <a:r>
              <a:rPr lang="en-US" sz="3200"/>
              <a:t>Building Support for a Joint Powers Authority</a:t>
            </a:r>
          </a:p>
        </p:txBody>
      </p:sp>
      <p:sp>
        <p:nvSpPr>
          <p:cNvPr id="3" name="Slide Number Placeholder 2">
            <a:extLst>
              <a:ext uri="{FF2B5EF4-FFF2-40B4-BE49-F238E27FC236}">
                <a16:creationId xmlns:a16="http://schemas.microsoft.com/office/drawing/2014/main" id="{157DAD41-8173-3245-B22E-73EAD0870268}"/>
              </a:ext>
            </a:extLst>
          </p:cNvPr>
          <p:cNvSpPr>
            <a:spLocks noGrp="1"/>
          </p:cNvSpPr>
          <p:nvPr>
            <p:ph type="sldNum" sz="quarter" idx="10"/>
          </p:nvPr>
        </p:nvSpPr>
        <p:spPr/>
        <p:txBody>
          <a:bodyPr/>
          <a:lstStyle/>
          <a:p>
            <a:fld id="{360EBFFF-5DFC-9D43-A854-BD504570B9CA}" type="slidenum">
              <a:rPr lang="en-US" smtClean="0"/>
              <a:t>9</a:t>
            </a:fld>
            <a:endParaRPr lang="en-US"/>
          </a:p>
        </p:txBody>
      </p:sp>
      <p:sp>
        <p:nvSpPr>
          <p:cNvPr id="4" name="Date Placeholder 3">
            <a:extLst>
              <a:ext uri="{FF2B5EF4-FFF2-40B4-BE49-F238E27FC236}">
                <a16:creationId xmlns:a16="http://schemas.microsoft.com/office/drawing/2014/main" id="{93C090F1-8564-A84C-B0EB-D75C05ADF0C2}"/>
              </a:ext>
            </a:extLst>
          </p:cNvPr>
          <p:cNvSpPr>
            <a:spLocks noGrp="1"/>
          </p:cNvSpPr>
          <p:nvPr>
            <p:ph type="dt" sz="half" idx="11"/>
          </p:nvPr>
        </p:nvSpPr>
        <p:spPr/>
        <p:txBody>
          <a:bodyPr/>
          <a:lstStyle/>
          <a:p>
            <a:fld id="{CD7C1E45-3045-E44F-A892-7176420760BA}" type="datetime1">
              <a:rPr lang="en-US" smtClean="0"/>
              <a:t>7/12/2022</a:t>
            </a:fld>
            <a:endParaRPr lang="en-US"/>
          </a:p>
        </p:txBody>
      </p:sp>
      <p:pic>
        <p:nvPicPr>
          <p:cNvPr id="10" name="Picture 9" descr="Public meeting">
            <a:extLst>
              <a:ext uri="{FF2B5EF4-FFF2-40B4-BE49-F238E27FC236}">
                <a16:creationId xmlns:a16="http://schemas.microsoft.com/office/drawing/2014/main" id="{EC976969-9E34-EA49-A455-4649BBB66ED8}"/>
              </a:ext>
            </a:extLst>
          </p:cNvPr>
          <p:cNvPicPr>
            <a:picLocks noChangeAspect="1"/>
          </p:cNvPicPr>
          <p:nvPr/>
        </p:nvPicPr>
        <p:blipFill rotWithShape="1">
          <a:blip r:embed="rId2"/>
          <a:srcRect t="2340" r="573" b="16014"/>
          <a:stretch/>
        </p:blipFill>
        <p:spPr>
          <a:xfrm>
            <a:off x="236753" y="1143000"/>
            <a:ext cx="11718493" cy="5499679"/>
          </a:xfrm>
          <a:prstGeom prst="rect">
            <a:avLst/>
          </a:prstGeom>
        </p:spPr>
      </p:pic>
    </p:spTree>
    <p:extLst>
      <p:ext uri="{BB962C8B-B14F-4D97-AF65-F5344CB8AC3E}">
        <p14:creationId xmlns:p14="http://schemas.microsoft.com/office/powerpoint/2010/main" val="3083181050"/>
      </p:ext>
    </p:extLst>
  </p:cSld>
  <p:clrMapOvr>
    <a:masterClrMapping/>
  </p:clrMapOvr>
</p:sld>
</file>

<file path=ppt/theme/theme1.xml><?xml version="1.0" encoding="utf-8"?>
<a:theme xmlns:a="http://schemas.openxmlformats.org/drawingml/2006/main" name="Gray Bar with Gray C">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itle Slide - Gray Logo on Gray Bar">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Rust Bar with Rust C">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829</TotalTime>
  <Words>1057</Words>
  <Application>Microsoft Office PowerPoint</Application>
  <PresentationFormat>Widescreen</PresentationFormat>
  <Paragraphs>246</Paragraphs>
  <Slides>26</Slides>
  <Notes>17</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26</vt:i4>
      </vt:variant>
    </vt:vector>
  </HeadingPairs>
  <TitlesOfParts>
    <vt:vector size="34" baseType="lpstr">
      <vt:lpstr>Arial</vt:lpstr>
      <vt:lpstr>Calibri</vt:lpstr>
      <vt:lpstr>Calibri Light</vt:lpstr>
      <vt:lpstr>Segoe UI</vt:lpstr>
      <vt:lpstr>Gray Bar with Gray C</vt:lpstr>
      <vt:lpstr>Blank</vt:lpstr>
      <vt:lpstr>Title Slide - Gray Logo on Gray Bar</vt:lpstr>
      <vt:lpstr>Rust Bar with Rust C</vt:lpstr>
      <vt:lpstr>PowerPoint Presentation</vt:lpstr>
      <vt:lpstr>Working Independently</vt:lpstr>
      <vt:lpstr>Why Change the Paradigm? Lessons Learned.</vt:lpstr>
      <vt:lpstr>PowerPoint Presentation</vt:lpstr>
      <vt:lpstr>PowerPoint Presentation</vt:lpstr>
      <vt:lpstr>Lessons Learned from 2017 North Bay Wildfires</vt:lpstr>
      <vt:lpstr>The Process: Plans and Policies in Place Pre-2017 (Tubbs Fire)</vt:lpstr>
      <vt:lpstr>Building on Existing Relationships</vt:lpstr>
      <vt:lpstr>Building Support for a Joint Powers Authority</vt:lpstr>
      <vt:lpstr>The Process: Crafting the Joint Powers Authority</vt:lpstr>
      <vt:lpstr>The Process: Campaign &amp; Election</vt:lpstr>
      <vt:lpstr>Guided by Community Wildfire Protection Plan (CWPP)</vt:lpstr>
      <vt:lpstr>MWPA Mission</vt:lpstr>
      <vt:lpstr>MWPA Goals Areas</vt:lpstr>
      <vt:lpstr>MWPA: Organizational Structure</vt:lpstr>
      <vt:lpstr>MWPA: Funding Allocations</vt:lpstr>
      <vt:lpstr>MWPA: Other Noteworthy Features</vt:lpstr>
      <vt:lpstr>MWPA: Ongoing Stakeholder Outreach</vt:lpstr>
      <vt:lpstr>House Out Approach</vt:lpstr>
      <vt:lpstr>Public Education</vt:lpstr>
      <vt:lpstr>Evacuation Route Clearing</vt:lpstr>
      <vt:lpstr>Evacuation Risk Assessment</vt:lpstr>
      <vt:lpstr>Local Fire Prevention/Mitigation Projects</vt:lpstr>
      <vt:lpstr>Goat Grazing</vt:lpstr>
      <vt:lpstr>Shaded Fuel Breaks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Pamela Kuhn</dc:creator>
  <cp:lastModifiedBy>Meredith Sharkey</cp:lastModifiedBy>
  <cp:revision>62</cp:revision>
  <cp:lastPrinted>2021-09-08T23:47:40Z</cp:lastPrinted>
  <dcterms:created xsi:type="dcterms:W3CDTF">2021-08-05T19:16:34Z</dcterms:created>
  <dcterms:modified xsi:type="dcterms:W3CDTF">2022-07-12T15:25:31Z</dcterms:modified>
</cp:coreProperties>
</file>